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38"/>
  </p:notesMasterIdLst>
  <p:sldIdLst>
    <p:sldId id="311" r:id="rId2"/>
    <p:sldId id="258" r:id="rId3"/>
    <p:sldId id="317" r:id="rId4"/>
    <p:sldId id="274" r:id="rId5"/>
    <p:sldId id="259" r:id="rId6"/>
    <p:sldId id="260" r:id="rId7"/>
    <p:sldId id="282" r:id="rId8"/>
    <p:sldId id="263" r:id="rId9"/>
    <p:sldId id="265" r:id="rId10"/>
    <p:sldId id="266" r:id="rId11"/>
    <p:sldId id="278" r:id="rId12"/>
    <p:sldId id="273" r:id="rId13"/>
    <p:sldId id="262" r:id="rId14"/>
    <p:sldId id="272" r:id="rId15"/>
    <p:sldId id="261" r:id="rId16"/>
    <p:sldId id="269" r:id="rId17"/>
    <p:sldId id="306" r:id="rId18"/>
    <p:sldId id="279" r:id="rId19"/>
    <p:sldId id="307" r:id="rId20"/>
    <p:sldId id="264" r:id="rId21"/>
    <p:sldId id="315" r:id="rId22"/>
    <p:sldId id="308" r:id="rId23"/>
    <p:sldId id="318" r:id="rId24"/>
    <p:sldId id="309" r:id="rId25"/>
    <p:sldId id="310" r:id="rId26"/>
    <p:sldId id="323" r:id="rId27"/>
    <p:sldId id="312" r:id="rId28"/>
    <p:sldId id="313" r:id="rId29"/>
    <p:sldId id="319" r:id="rId30"/>
    <p:sldId id="268" r:id="rId31"/>
    <p:sldId id="321" r:id="rId32"/>
    <p:sldId id="322" r:id="rId33"/>
    <p:sldId id="316" r:id="rId34"/>
    <p:sldId id="320" r:id="rId35"/>
    <p:sldId id="283" r:id="rId36"/>
    <p:sldId id="285" r:id="rId37"/>
  </p:sldIdLst>
  <p:sldSz cx="9144000" cy="5143500" type="screen16x9"/>
  <p:notesSz cx="6858000" cy="9144000"/>
  <p:embeddedFontLst>
    <p:embeddedFont>
      <p:font typeface="Lexend Zetta" panose="020B0604020202020204" charset="0"/>
      <p:regular r:id="rId39"/>
      <p:bold r:id="rId40"/>
    </p:embeddedFont>
    <p:embeddedFont>
      <p:font typeface="Bebas Neue" panose="020B0604020202020204" charset="0"/>
      <p:regular r:id="rId41"/>
    </p:embeddedFont>
    <p:embeddedFont>
      <p:font typeface="Roboto"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5E0C10-0A6F-4D5D-AB90-A2B66B30FCC4}">
  <a:tblStyle styleId="{635E0C10-0A6F-4D5D-AB90-A2B66B30FCC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939" autoAdjust="0"/>
  </p:normalViewPr>
  <p:slideViewPr>
    <p:cSldViewPr snapToGrid="0">
      <p:cViewPr varScale="1">
        <p:scale>
          <a:sx n="74" d="100"/>
          <a:sy n="74" d="100"/>
        </p:scale>
        <p:origin x="12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d5d2e292b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d5d2e292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04423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c7e36bceda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c7e36bceda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https://</a:t>
            </a:r>
            <a:r>
              <a:rPr lang="en-US" dirty="0" err="1" smtClean="0"/>
              <a:t>www.isbe.net</a:t>
            </a:r>
            <a:r>
              <a:rPr lang="en-US" dirty="0" smtClean="0"/>
              <a:t>/_layouts/</a:t>
            </a:r>
            <a:r>
              <a:rPr lang="en-US" dirty="0" err="1" smtClean="0"/>
              <a:t>Download.aspx?SourceUrl</a:t>
            </a:r>
            <a:r>
              <a:rPr lang="en-US" dirty="0" smtClean="0"/>
              <a:t>=/Documents/</a:t>
            </a:r>
            <a:r>
              <a:rPr lang="en-US" dirty="0" err="1" smtClean="0"/>
              <a:t>ESSERIII</a:t>
            </a:r>
            <a:r>
              <a:rPr lang="en-US" dirty="0" smtClean="0"/>
              <a:t>-</a:t>
            </a:r>
            <a:r>
              <a:rPr lang="en-US" dirty="0" err="1" smtClean="0"/>
              <a:t>300m</a:t>
            </a:r>
            <a:r>
              <a:rPr lang="en-US" dirty="0" smtClean="0"/>
              <a:t>-Set-</a:t>
            </a:r>
            <a:r>
              <a:rPr lang="en-US" dirty="0" err="1" smtClean="0"/>
              <a:t>Aside.xlsx</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d5fcb03c8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 name="Google Shape;531;gd5fcb03c8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 I didn’t want to</a:t>
            </a:r>
            <a:r>
              <a:rPr lang="en-US" baseline="0" dirty="0" smtClean="0"/>
              <a:t> do too much here since I’m not too well versed in this. Add what you </a:t>
            </a:r>
            <a:r>
              <a:rPr lang="en-US" baseline="0" smtClean="0"/>
              <a:t>need please!</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c7e36bceda_0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c7e36bceda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c7e36bceda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c7e36bceda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c7e36bceda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c7e36bceda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c7e36bceda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c7e36bceda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c7e36bceda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c7e36bceda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chrome-extension://</a:t>
            </a:r>
            <a:r>
              <a:rPr lang="en-US" dirty="0" err="1" smtClean="0"/>
              <a:t>efaidnbmnnnibpcajpcglclefindmkaj</a:t>
            </a:r>
            <a:r>
              <a:rPr lang="en-US" dirty="0" smtClean="0"/>
              <a:t>/</a:t>
            </a:r>
            <a:r>
              <a:rPr lang="en-US" dirty="0" err="1" smtClean="0"/>
              <a:t>viewer.html?pdfurl</a:t>
            </a:r>
            <a:r>
              <a:rPr lang="en-US" dirty="0" smtClean="0"/>
              <a:t>=http%3A%2F%2Fafterschoolalliance.org%2Fdocuments%2FCOVID-recovery-national-Factsheet-020121.pdf&amp;clen=864286&amp;chunk=true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c7e36bceda_0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c7e36bceda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6989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cc18597998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cc18597998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c7e36bceda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c7e36bceda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8425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c7e36bced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c7e36bced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c7e36bceda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c7e36bceda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c7e36bceda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c7e36bceda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https://www.menti.com/scc81o5dnc</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01015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c7e36bceda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c7e36bceda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buNone/>
            </a:pP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232105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c7e36bceda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c7e36bceda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00575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c7e36bceda_0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c7e36bceda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5606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c7e36bceda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c7e36bceda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buNone/>
            </a:pP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149505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c7e36bceda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c7e36bceda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247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c7e36bceda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c7e36bceda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buNone/>
            </a:pP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229499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c7e36bceda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c7e36bceda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buNone/>
            </a:pP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073697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c7e36bceda_0_3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c7e36bceda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5012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c7e36bceda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c7e36bceda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https://</a:t>
            </a:r>
            <a:r>
              <a:rPr lang="en-US" dirty="0" err="1" smtClean="0"/>
              <a:t>www.menti.com</a:t>
            </a:r>
            <a:r>
              <a:rPr lang="en-US" smtClean="0"/>
              <a:t>/scc81o5dnc</a:t>
            </a:r>
            <a:endParaRPr lang="en-US" dirty="0" smtClean="0"/>
          </a:p>
        </p:txBody>
      </p:sp>
    </p:spTree>
    <p:extLst>
      <p:ext uri="{BB962C8B-B14F-4D97-AF65-F5344CB8AC3E}">
        <p14:creationId xmlns:p14="http://schemas.microsoft.com/office/powerpoint/2010/main" val="1804001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c7e36bceda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c7e36bceda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SUSAN </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c7e36bceda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c7e36bceda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https://</a:t>
            </a:r>
            <a:r>
              <a:rPr lang="en-US" dirty="0" err="1" smtClean="0"/>
              <a:t>attendee.gotowebinar.com</a:t>
            </a:r>
            <a:r>
              <a:rPr lang="en-US" dirty="0" smtClean="0"/>
              <a:t>/register/8546922113607371020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977653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c7e36bceda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c7e36bceda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https://www.menti.com/4mxbnntv17</a:t>
            </a:r>
          </a:p>
          <a:p>
            <a:pPr marL="0" lvl="0" indent="0" algn="l" rtl="0">
              <a:spcBef>
                <a:spcPts val="0"/>
              </a:spcBef>
              <a:spcAft>
                <a:spcPts val="0"/>
              </a:spcAft>
              <a:buNone/>
            </a:pP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9735967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c7e36bceda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c7e36bceda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buNone/>
            </a:pPr>
            <a:endParaRPr lang="en-US" sz="1100" b="0" i="0" u="none" strike="noStrike" cap="none" dirty="0" smtClean="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049158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c7e36bceda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c7e36bceda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d5602acf2f_0_20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d5602acf2f_0_20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c7e36bceda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c7e36bceda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d5d2e292b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d5d2e292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c7e36bceda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c7e36bceda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c7e36bceda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c7e36bceda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c7e36bceda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c7e36bceda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c7e36bceda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c7e36bceda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684813" y="1960925"/>
            <a:ext cx="6828000" cy="9564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36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726738" y="1660050"/>
            <a:ext cx="2099700" cy="182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b="1">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2684813" y="2812100"/>
            <a:ext cx="5097600" cy="367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CUSTOM_9">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2024163" y="2663925"/>
            <a:ext cx="5097600" cy="726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7" name="Google Shape;47;p14"/>
          <p:cNvSpPr txBox="1">
            <a:spLocks noGrp="1"/>
          </p:cNvSpPr>
          <p:nvPr>
            <p:ph type="title" idx="2" hasCustomPrompt="1"/>
          </p:nvPr>
        </p:nvSpPr>
        <p:spPr>
          <a:xfrm>
            <a:off x="3523100" y="1353375"/>
            <a:ext cx="2099700" cy="1310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6000"/>
              <a:buNone/>
              <a:defRPr sz="8600" b="1">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8" name="Google Shape;48;p14"/>
          <p:cNvSpPr txBox="1">
            <a:spLocks noGrp="1"/>
          </p:cNvSpPr>
          <p:nvPr>
            <p:ph type="subTitle" idx="1"/>
          </p:nvPr>
        </p:nvSpPr>
        <p:spPr>
          <a:xfrm>
            <a:off x="2022225" y="3390225"/>
            <a:ext cx="5097600" cy="39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3333517" y="1341299"/>
            <a:ext cx="2442900" cy="361500"/>
          </a:xfrm>
          <a:prstGeom prst="rect">
            <a:avLst/>
          </a:prstGeom>
          <a:effectLst>
            <a:outerShdw dist="28575" dir="8160000" algn="bl" rotWithShape="0">
              <a:schemeClr val="dk1"/>
            </a:outerShdw>
          </a:effectLst>
        </p:spPr>
        <p:txBody>
          <a:bodyPr spcFirstLastPara="1" wrap="square" lIns="91425" tIns="91425" rIns="91425" bIns="91425" anchor="ctr" anchorCtr="0">
            <a:noAutofit/>
          </a:bodyPr>
          <a:lstStyle>
            <a:lvl1pPr lvl="0" rtl="0">
              <a:spcBef>
                <a:spcPts val="0"/>
              </a:spcBef>
              <a:spcAft>
                <a:spcPts val="0"/>
              </a:spcAft>
              <a:buSzPts val="2400"/>
              <a:buNone/>
              <a:defRPr sz="22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1" name="Google Shape;51;p15"/>
          <p:cNvSpPr txBox="1">
            <a:spLocks noGrp="1"/>
          </p:cNvSpPr>
          <p:nvPr>
            <p:ph type="title" idx="2" hasCustomPrompt="1"/>
          </p:nvPr>
        </p:nvSpPr>
        <p:spPr>
          <a:xfrm>
            <a:off x="3361705" y="834350"/>
            <a:ext cx="2386500" cy="429000"/>
          </a:xfrm>
          <a:prstGeom prst="rect">
            <a:avLst/>
          </a:prstGeom>
          <a:effectLst>
            <a:outerShdw dist="28575" dir="8520000" algn="bl" rotWithShape="0">
              <a:srgbClr val="000000"/>
            </a:outerShdw>
          </a:effectLst>
        </p:spPr>
        <p:txBody>
          <a:bodyPr spcFirstLastPara="1" wrap="square" lIns="91425" tIns="91425" rIns="91425" bIns="91425" anchor="ctr" anchorCtr="0">
            <a:noAutofit/>
          </a:bodyPr>
          <a:lstStyle>
            <a:lvl1pPr lvl="0" rtl="0">
              <a:spcBef>
                <a:spcPts val="0"/>
              </a:spcBef>
              <a:spcAft>
                <a:spcPts val="0"/>
              </a:spcAft>
              <a:buSzPts val="3000"/>
              <a:buNone/>
              <a:defRPr sz="3000" b="1">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2" name="Google Shape;52;p15"/>
          <p:cNvSpPr txBox="1">
            <a:spLocks noGrp="1"/>
          </p:cNvSpPr>
          <p:nvPr>
            <p:ph type="subTitle" idx="1"/>
          </p:nvPr>
        </p:nvSpPr>
        <p:spPr>
          <a:xfrm>
            <a:off x="3333517" y="1805829"/>
            <a:ext cx="2442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u="none"/>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53" name="Google Shape;53;p15"/>
          <p:cNvSpPr txBox="1">
            <a:spLocks noGrp="1"/>
          </p:cNvSpPr>
          <p:nvPr>
            <p:ph type="title" idx="3"/>
          </p:nvPr>
        </p:nvSpPr>
        <p:spPr>
          <a:xfrm>
            <a:off x="6186975" y="1353700"/>
            <a:ext cx="2585400" cy="361500"/>
          </a:xfrm>
          <a:prstGeom prst="rect">
            <a:avLst/>
          </a:prstGeom>
          <a:effectLst>
            <a:outerShdw dist="28575" dir="8520000" algn="bl" rotWithShape="0">
              <a:schemeClr val="dk1"/>
            </a:outerShdw>
          </a:effectLst>
        </p:spPr>
        <p:txBody>
          <a:bodyPr spcFirstLastPara="1" wrap="square" lIns="91425" tIns="91425" rIns="91425" bIns="91425" anchor="ctr" anchorCtr="0">
            <a:noAutofit/>
          </a:bodyPr>
          <a:lstStyle>
            <a:lvl1pPr lvl="0" rtl="0">
              <a:spcBef>
                <a:spcPts val="0"/>
              </a:spcBef>
              <a:spcAft>
                <a:spcPts val="0"/>
              </a:spcAft>
              <a:buSzPts val="2400"/>
              <a:buNone/>
              <a:defRPr sz="22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4" name="Google Shape;54;p15"/>
          <p:cNvSpPr txBox="1">
            <a:spLocks noGrp="1"/>
          </p:cNvSpPr>
          <p:nvPr>
            <p:ph type="title" idx="4" hasCustomPrompt="1"/>
          </p:nvPr>
        </p:nvSpPr>
        <p:spPr>
          <a:xfrm>
            <a:off x="6309825" y="834350"/>
            <a:ext cx="2339700" cy="361500"/>
          </a:xfrm>
          <a:prstGeom prst="rect">
            <a:avLst/>
          </a:prstGeom>
          <a:effectLst>
            <a:outerShdw dist="28575" dir="8520000" algn="bl" rotWithShape="0">
              <a:srgbClr val="000000"/>
            </a:outerShdw>
          </a:effectLst>
        </p:spPr>
        <p:txBody>
          <a:bodyPr spcFirstLastPara="1" wrap="square" lIns="91425" tIns="91425" rIns="91425" bIns="91425" anchor="ctr" anchorCtr="0">
            <a:noAutofit/>
          </a:bodyPr>
          <a:lstStyle>
            <a:lvl1pPr lvl="0" rtl="0">
              <a:spcBef>
                <a:spcPts val="0"/>
              </a:spcBef>
              <a:spcAft>
                <a:spcPts val="0"/>
              </a:spcAft>
              <a:buSzPts val="3000"/>
              <a:buNone/>
              <a:defRPr sz="3000" b="1">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5"/>
          <p:cNvSpPr txBox="1">
            <a:spLocks noGrp="1"/>
          </p:cNvSpPr>
          <p:nvPr>
            <p:ph type="subTitle" idx="5"/>
          </p:nvPr>
        </p:nvSpPr>
        <p:spPr>
          <a:xfrm>
            <a:off x="6285964" y="1805829"/>
            <a:ext cx="2387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u="none"/>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56" name="Google Shape;56;p15"/>
          <p:cNvSpPr txBox="1">
            <a:spLocks noGrp="1"/>
          </p:cNvSpPr>
          <p:nvPr>
            <p:ph type="title" idx="6"/>
          </p:nvPr>
        </p:nvSpPr>
        <p:spPr>
          <a:xfrm>
            <a:off x="6087600" y="17176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7" name="Google Shape;57;p15"/>
          <p:cNvSpPr txBox="1">
            <a:spLocks noGrp="1"/>
          </p:cNvSpPr>
          <p:nvPr>
            <p:ph type="title" idx="7" hasCustomPrompt="1"/>
          </p:nvPr>
        </p:nvSpPr>
        <p:spPr>
          <a:xfrm>
            <a:off x="6087600" y="1124500"/>
            <a:ext cx="1275300" cy="59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5"/>
          <p:cNvSpPr txBox="1">
            <a:spLocks noGrp="1"/>
          </p:cNvSpPr>
          <p:nvPr>
            <p:ph type="subTitle" idx="8"/>
          </p:nvPr>
        </p:nvSpPr>
        <p:spPr>
          <a:xfrm>
            <a:off x="6087600" y="23042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u="none"/>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59" name="Google Shape;59;p15"/>
          <p:cNvSpPr txBox="1">
            <a:spLocks noGrp="1"/>
          </p:cNvSpPr>
          <p:nvPr>
            <p:ph type="title" idx="9"/>
          </p:nvPr>
        </p:nvSpPr>
        <p:spPr>
          <a:xfrm>
            <a:off x="6186975" y="3433150"/>
            <a:ext cx="2585400" cy="361500"/>
          </a:xfrm>
          <a:prstGeom prst="rect">
            <a:avLst/>
          </a:prstGeom>
          <a:effectLst>
            <a:outerShdw dist="28575" dir="8520000" algn="bl" rotWithShape="0">
              <a:schemeClr val="dk1"/>
            </a:outerShdw>
          </a:effectLst>
        </p:spPr>
        <p:txBody>
          <a:bodyPr spcFirstLastPara="1" wrap="square" lIns="91425" tIns="91425" rIns="91425" bIns="91425" anchor="ctr" anchorCtr="0">
            <a:noAutofit/>
          </a:bodyPr>
          <a:lstStyle>
            <a:lvl1pPr lvl="0" rtl="0">
              <a:spcBef>
                <a:spcPts val="0"/>
              </a:spcBef>
              <a:spcAft>
                <a:spcPts val="0"/>
              </a:spcAft>
              <a:buSzPts val="2400"/>
              <a:buNone/>
              <a:defRPr sz="22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 name="Google Shape;60;p15"/>
          <p:cNvSpPr txBox="1">
            <a:spLocks noGrp="1"/>
          </p:cNvSpPr>
          <p:nvPr>
            <p:ph type="title" idx="13" hasCustomPrompt="1"/>
          </p:nvPr>
        </p:nvSpPr>
        <p:spPr>
          <a:xfrm>
            <a:off x="5899825" y="2786600"/>
            <a:ext cx="2488800" cy="593400"/>
          </a:xfrm>
          <a:prstGeom prst="rect">
            <a:avLst/>
          </a:prstGeom>
          <a:effectLst>
            <a:outerShdw dist="28575" dir="8520000" algn="bl" rotWithShape="0">
              <a:srgbClr val="000000"/>
            </a:outerShdw>
          </a:effectLst>
        </p:spPr>
        <p:txBody>
          <a:bodyPr spcFirstLastPara="1" wrap="square" lIns="91425" tIns="91425" rIns="91425" bIns="91425" anchor="b" anchorCtr="0">
            <a:noAutofit/>
          </a:bodyPr>
          <a:lstStyle>
            <a:lvl1pPr lvl="0" rtl="0">
              <a:spcBef>
                <a:spcPts val="0"/>
              </a:spcBef>
              <a:spcAft>
                <a:spcPts val="0"/>
              </a:spcAft>
              <a:buSzPts val="3000"/>
              <a:buNone/>
              <a:defRPr sz="3000" b="1">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 name="Google Shape;61;p15"/>
          <p:cNvSpPr txBox="1">
            <a:spLocks noGrp="1"/>
          </p:cNvSpPr>
          <p:nvPr>
            <p:ph type="subTitle" idx="14"/>
          </p:nvPr>
        </p:nvSpPr>
        <p:spPr>
          <a:xfrm>
            <a:off x="5874475" y="4118700"/>
            <a:ext cx="2539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u="none"/>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62" name="Google Shape;62;p15"/>
          <p:cNvSpPr txBox="1">
            <a:spLocks noGrp="1"/>
          </p:cNvSpPr>
          <p:nvPr>
            <p:ph type="title" idx="15"/>
          </p:nvPr>
        </p:nvSpPr>
        <p:spPr>
          <a:xfrm>
            <a:off x="3403800" y="353217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3" name="Google Shape;63;p15"/>
          <p:cNvSpPr txBox="1">
            <a:spLocks noGrp="1"/>
          </p:cNvSpPr>
          <p:nvPr>
            <p:ph type="title" idx="16" hasCustomPrompt="1"/>
          </p:nvPr>
        </p:nvSpPr>
        <p:spPr>
          <a:xfrm>
            <a:off x="3403800" y="2939000"/>
            <a:ext cx="1275300" cy="59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 name="Google Shape;64;p15"/>
          <p:cNvSpPr txBox="1">
            <a:spLocks noGrp="1"/>
          </p:cNvSpPr>
          <p:nvPr>
            <p:ph type="subTitle" idx="17"/>
          </p:nvPr>
        </p:nvSpPr>
        <p:spPr>
          <a:xfrm>
            <a:off x="3403800" y="41187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u="none"/>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65" name="Google Shape;65;p15"/>
          <p:cNvSpPr txBox="1">
            <a:spLocks noGrp="1"/>
          </p:cNvSpPr>
          <p:nvPr>
            <p:ph type="title" idx="18"/>
          </p:nvPr>
        </p:nvSpPr>
        <p:spPr>
          <a:xfrm>
            <a:off x="3333517" y="3443725"/>
            <a:ext cx="2442900" cy="361500"/>
          </a:xfrm>
          <a:prstGeom prst="rect">
            <a:avLst/>
          </a:prstGeom>
          <a:effectLst>
            <a:outerShdw dist="28575" dir="8520000" algn="bl" rotWithShape="0">
              <a:schemeClr val="dk1"/>
            </a:outerShdw>
          </a:effectLst>
        </p:spPr>
        <p:txBody>
          <a:bodyPr spcFirstLastPara="1" wrap="square" lIns="91425" tIns="91425" rIns="91425" bIns="91425" anchor="ctr" anchorCtr="0">
            <a:noAutofit/>
          </a:bodyPr>
          <a:lstStyle>
            <a:lvl1pPr lvl="0" rtl="0">
              <a:spcBef>
                <a:spcPts val="0"/>
              </a:spcBef>
              <a:spcAft>
                <a:spcPts val="0"/>
              </a:spcAft>
              <a:buSzPts val="2400"/>
              <a:buNone/>
              <a:defRPr sz="22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6" name="Google Shape;66;p15"/>
          <p:cNvSpPr txBox="1">
            <a:spLocks noGrp="1"/>
          </p:cNvSpPr>
          <p:nvPr>
            <p:ph type="title" idx="19" hasCustomPrompt="1"/>
          </p:nvPr>
        </p:nvSpPr>
        <p:spPr>
          <a:xfrm>
            <a:off x="3361705" y="2949200"/>
            <a:ext cx="2386500" cy="429000"/>
          </a:xfrm>
          <a:prstGeom prst="rect">
            <a:avLst/>
          </a:prstGeom>
          <a:effectLst>
            <a:outerShdw dist="28575" dir="8520000" algn="bl" rotWithShape="0">
              <a:srgbClr val="000000"/>
            </a:outerShdw>
          </a:effectLst>
        </p:spPr>
        <p:txBody>
          <a:bodyPr spcFirstLastPara="1" wrap="square" lIns="91425" tIns="91425" rIns="91425" bIns="91425" anchor="ctr" anchorCtr="0">
            <a:noAutofit/>
          </a:bodyPr>
          <a:lstStyle>
            <a:lvl1pPr lvl="0" rtl="0">
              <a:spcBef>
                <a:spcPts val="0"/>
              </a:spcBef>
              <a:spcAft>
                <a:spcPts val="0"/>
              </a:spcAft>
              <a:buSzPts val="3000"/>
              <a:buNone/>
              <a:defRPr sz="3000" b="1">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7" name="Google Shape;67;p15"/>
          <p:cNvSpPr txBox="1">
            <a:spLocks noGrp="1"/>
          </p:cNvSpPr>
          <p:nvPr>
            <p:ph type="subTitle" idx="20"/>
          </p:nvPr>
        </p:nvSpPr>
        <p:spPr>
          <a:xfrm>
            <a:off x="3333517" y="3890100"/>
            <a:ext cx="2442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u="none"/>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68" name="Google Shape;68;p15"/>
          <p:cNvSpPr txBox="1">
            <a:spLocks noGrp="1"/>
          </p:cNvSpPr>
          <p:nvPr>
            <p:ph type="title" idx="21"/>
          </p:nvPr>
        </p:nvSpPr>
        <p:spPr>
          <a:xfrm>
            <a:off x="654150" y="1446250"/>
            <a:ext cx="2584200" cy="2322900"/>
          </a:xfrm>
          <a:prstGeom prst="rect">
            <a:avLst/>
          </a:prstGeom>
          <a:effectLst>
            <a:outerShdw dist="28575" dir="8520000" algn="bl" rotWithShape="0">
              <a:srgbClr val="000000"/>
            </a:outerShdw>
          </a:effectLst>
        </p:spPr>
        <p:txBody>
          <a:bodyPr spcFirstLastPara="1" wrap="square" lIns="91425" tIns="91425" rIns="91425" bIns="91425" anchor="ctr" anchorCtr="0">
            <a:noAutofit/>
          </a:bodyPr>
          <a:lstStyle>
            <a:lvl1pPr lvl="0" algn="l" rtl="0">
              <a:spcBef>
                <a:spcPts val="0"/>
              </a:spcBef>
              <a:spcAft>
                <a:spcPts val="0"/>
              </a:spcAft>
              <a:buSzPts val="2800"/>
              <a:buNone/>
              <a:defRPr sz="24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3860100" y="2461100"/>
            <a:ext cx="4563900" cy="672300"/>
          </a:xfrm>
          <a:prstGeom prst="rect">
            <a:avLst/>
          </a:prstGeom>
          <a:effectLst>
            <a:outerShdw dist="47625" dir="8520000" algn="bl" rotWithShape="0">
              <a:srgbClr val="000000"/>
            </a:outerShdw>
          </a:effectLst>
        </p:spPr>
        <p:txBody>
          <a:bodyPr spcFirstLastPara="1" wrap="square" lIns="91425" tIns="91425" rIns="91425" bIns="91425" anchor="ctr" anchorCtr="0">
            <a:noAutofit/>
          </a:bodyPr>
          <a:lstStyle>
            <a:lvl1pPr lvl="0" algn="r" rtl="0">
              <a:spcBef>
                <a:spcPts val="0"/>
              </a:spcBef>
              <a:spcAft>
                <a:spcPts val="0"/>
              </a:spcAft>
              <a:buSzPts val="1800"/>
              <a:buNone/>
              <a:defRPr sz="1800">
                <a:solidFill>
                  <a:schemeClr val="accen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1" name="Google Shape;71;p16"/>
          <p:cNvSpPr txBox="1">
            <a:spLocks noGrp="1"/>
          </p:cNvSpPr>
          <p:nvPr>
            <p:ph type="subTitle" idx="1"/>
          </p:nvPr>
        </p:nvSpPr>
        <p:spPr>
          <a:xfrm>
            <a:off x="2652000" y="540000"/>
            <a:ext cx="5772000" cy="2031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25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1">
  <p:cSld name="BLANK_1_1_1_2">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720000" y="445025"/>
            <a:ext cx="7704000" cy="572700"/>
          </a:xfrm>
          <a:prstGeom prst="rect">
            <a:avLst/>
          </a:prstGeom>
          <a:effectLst>
            <a:outerShdw dist="28575" dir="8520000" algn="bl" rotWithShape="0">
              <a:srgbClr val="000000"/>
            </a:outerShdw>
          </a:effectLst>
        </p:spPr>
        <p:txBody>
          <a:bodyPr spcFirstLastPara="1" wrap="square" lIns="91425" tIns="91425" rIns="91425" bIns="91425" anchor="ctr" anchorCtr="0">
            <a:noAutofit/>
          </a:bodyPr>
          <a:lstStyle>
            <a:lvl1pPr lvl="0" rtl="0">
              <a:spcBef>
                <a:spcPts val="0"/>
              </a:spcBef>
              <a:spcAft>
                <a:spcPts val="0"/>
              </a:spcAft>
              <a:buSzPts val="2800"/>
              <a:buNone/>
              <a:defRPr sz="26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 name="Google Shape;74;p17"/>
          <p:cNvSpPr txBox="1">
            <a:spLocks noGrp="1"/>
          </p:cNvSpPr>
          <p:nvPr>
            <p:ph type="title" idx="2"/>
          </p:nvPr>
        </p:nvSpPr>
        <p:spPr>
          <a:xfrm>
            <a:off x="826800" y="2423325"/>
            <a:ext cx="231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5" name="Google Shape;75;p17"/>
          <p:cNvSpPr txBox="1">
            <a:spLocks noGrp="1"/>
          </p:cNvSpPr>
          <p:nvPr>
            <p:ph type="subTitle" idx="1"/>
          </p:nvPr>
        </p:nvSpPr>
        <p:spPr>
          <a:xfrm>
            <a:off x="753750" y="3023075"/>
            <a:ext cx="2463900" cy="91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6" name="Google Shape;76;p17"/>
          <p:cNvSpPr txBox="1">
            <a:spLocks noGrp="1"/>
          </p:cNvSpPr>
          <p:nvPr>
            <p:ph type="title" idx="3"/>
          </p:nvPr>
        </p:nvSpPr>
        <p:spPr>
          <a:xfrm>
            <a:off x="3510600" y="2423325"/>
            <a:ext cx="231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7" name="Google Shape;77;p17"/>
          <p:cNvSpPr txBox="1">
            <a:spLocks noGrp="1"/>
          </p:cNvSpPr>
          <p:nvPr>
            <p:ph type="subTitle" idx="4"/>
          </p:nvPr>
        </p:nvSpPr>
        <p:spPr>
          <a:xfrm>
            <a:off x="3462600" y="3023075"/>
            <a:ext cx="2413800" cy="91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8" name="Google Shape;78;p17"/>
          <p:cNvSpPr txBox="1">
            <a:spLocks noGrp="1"/>
          </p:cNvSpPr>
          <p:nvPr>
            <p:ph type="title" idx="5"/>
          </p:nvPr>
        </p:nvSpPr>
        <p:spPr>
          <a:xfrm>
            <a:off x="6145575" y="2423325"/>
            <a:ext cx="2317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2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9" name="Google Shape;79;p17"/>
          <p:cNvSpPr txBox="1">
            <a:spLocks noGrp="1"/>
          </p:cNvSpPr>
          <p:nvPr>
            <p:ph type="subTitle" idx="6"/>
          </p:nvPr>
        </p:nvSpPr>
        <p:spPr>
          <a:xfrm>
            <a:off x="6072525" y="3023075"/>
            <a:ext cx="2463900" cy="919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2">
  <p:cSld name="CUSTOM_6">
    <p:spTree>
      <p:nvGrpSpPr>
        <p:cNvPr id="1" name="Shape 80"/>
        <p:cNvGrpSpPr/>
        <p:nvPr/>
      </p:nvGrpSpPr>
      <p:grpSpPr>
        <a:xfrm>
          <a:off x="0" y="0"/>
          <a:ext cx="0" cy="0"/>
          <a:chOff x="0" y="0"/>
          <a:chExt cx="0" cy="0"/>
        </a:xfrm>
      </p:grpSpPr>
      <p:sp>
        <p:nvSpPr>
          <p:cNvPr id="81" name="Google Shape;81;p18"/>
          <p:cNvSpPr txBox="1">
            <a:spLocks noGrp="1"/>
          </p:cNvSpPr>
          <p:nvPr>
            <p:ph type="subTitle" idx="1"/>
          </p:nvPr>
        </p:nvSpPr>
        <p:spPr>
          <a:xfrm>
            <a:off x="1662550" y="3284900"/>
            <a:ext cx="2420100" cy="691800"/>
          </a:xfrm>
          <a:prstGeom prst="rect">
            <a:avLst/>
          </a:prstGeom>
          <a:effectLst>
            <a:outerShdw dist="28575" dir="8580000" algn="bl" rotWithShape="0">
              <a:srgbClr val="000000"/>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Bebas Neue"/>
              <a:buNone/>
              <a:defRPr sz="2200" b="1">
                <a:solidFill>
                  <a:schemeClr val="lt1"/>
                </a:solidFill>
                <a:latin typeface="Lexend Zetta"/>
                <a:ea typeface="Lexend Zetta"/>
                <a:cs typeface="Lexend Zetta"/>
                <a:sym typeface="Lexend Zetta"/>
              </a:defRPr>
            </a:lvl1pPr>
            <a:lvl2pPr lvl="1" algn="ctr" rtl="0">
              <a:lnSpc>
                <a:spcPct val="100000"/>
              </a:lnSpc>
              <a:spcBef>
                <a:spcPts val="0"/>
              </a:spcBef>
              <a:spcAft>
                <a:spcPts val="0"/>
              </a:spcAft>
              <a:buSzPts val="1600"/>
              <a:buFont typeface="Bebas Neue"/>
              <a:buNone/>
              <a:defRPr>
                <a:latin typeface="Bebas Neue"/>
                <a:ea typeface="Bebas Neue"/>
                <a:cs typeface="Bebas Neue"/>
                <a:sym typeface="Bebas Neue"/>
              </a:defRPr>
            </a:lvl2pPr>
            <a:lvl3pPr lvl="2" algn="ctr" rtl="0">
              <a:lnSpc>
                <a:spcPct val="100000"/>
              </a:lnSpc>
              <a:spcBef>
                <a:spcPts val="0"/>
              </a:spcBef>
              <a:spcAft>
                <a:spcPts val="0"/>
              </a:spcAft>
              <a:buSzPts val="1600"/>
              <a:buFont typeface="Bebas Neue"/>
              <a:buNone/>
              <a:defRPr>
                <a:latin typeface="Bebas Neue"/>
                <a:ea typeface="Bebas Neue"/>
                <a:cs typeface="Bebas Neue"/>
                <a:sym typeface="Bebas Neue"/>
              </a:defRPr>
            </a:lvl3pPr>
            <a:lvl4pPr lvl="3" algn="ctr" rtl="0">
              <a:lnSpc>
                <a:spcPct val="100000"/>
              </a:lnSpc>
              <a:spcBef>
                <a:spcPts val="0"/>
              </a:spcBef>
              <a:spcAft>
                <a:spcPts val="0"/>
              </a:spcAft>
              <a:buSzPts val="1600"/>
              <a:buFont typeface="Bebas Neue"/>
              <a:buNone/>
              <a:defRPr>
                <a:latin typeface="Bebas Neue"/>
                <a:ea typeface="Bebas Neue"/>
                <a:cs typeface="Bebas Neue"/>
                <a:sym typeface="Bebas Neue"/>
              </a:defRPr>
            </a:lvl4pPr>
            <a:lvl5pPr lvl="4" algn="ctr" rtl="0">
              <a:lnSpc>
                <a:spcPct val="100000"/>
              </a:lnSpc>
              <a:spcBef>
                <a:spcPts val="0"/>
              </a:spcBef>
              <a:spcAft>
                <a:spcPts val="0"/>
              </a:spcAft>
              <a:buSzPts val="1600"/>
              <a:buFont typeface="Bebas Neue"/>
              <a:buNone/>
              <a:defRPr>
                <a:latin typeface="Bebas Neue"/>
                <a:ea typeface="Bebas Neue"/>
                <a:cs typeface="Bebas Neue"/>
                <a:sym typeface="Bebas Neue"/>
              </a:defRPr>
            </a:lvl5pPr>
            <a:lvl6pPr lvl="5" algn="ctr" rtl="0">
              <a:lnSpc>
                <a:spcPct val="100000"/>
              </a:lnSpc>
              <a:spcBef>
                <a:spcPts val="0"/>
              </a:spcBef>
              <a:spcAft>
                <a:spcPts val="0"/>
              </a:spcAft>
              <a:buSzPts val="1600"/>
              <a:buFont typeface="Bebas Neue"/>
              <a:buNone/>
              <a:defRPr>
                <a:latin typeface="Bebas Neue"/>
                <a:ea typeface="Bebas Neue"/>
                <a:cs typeface="Bebas Neue"/>
                <a:sym typeface="Bebas Neue"/>
              </a:defRPr>
            </a:lvl6pPr>
            <a:lvl7pPr lvl="6" algn="ctr" rtl="0">
              <a:lnSpc>
                <a:spcPct val="100000"/>
              </a:lnSpc>
              <a:spcBef>
                <a:spcPts val="0"/>
              </a:spcBef>
              <a:spcAft>
                <a:spcPts val="0"/>
              </a:spcAft>
              <a:buSzPts val="1600"/>
              <a:buFont typeface="Bebas Neue"/>
              <a:buNone/>
              <a:defRPr>
                <a:latin typeface="Bebas Neue"/>
                <a:ea typeface="Bebas Neue"/>
                <a:cs typeface="Bebas Neue"/>
                <a:sym typeface="Bebas Neue"/>
              </a:defRPr>
            </a:lvl7pPr>
            <a:lvl8pPr lvl="7" algn="ctr" rtl="0">
              <a:lnSpc>
                <a:spcPct val="100000"/>
              </a:lnSpc>
              <a:spcBef>
                <a:spcPts val="0"/>
              </a:spcBef>
              <a:spcAft>
                <a:spcPts val="0"/>
              </a:spcAft>
              <a:buSzPts val="1600"/>
              <a:buFont typeface="Bebas Neue"/>
              <a:buNone/>
              <a:defRPr>
                <a:latin typeface="Bebas Neue"/>
                <a:ea typeface="Bebas Neue"/>
                <a:cs typeface="Bebas Neue"/>
                <a:sym typeface="Bebas Neue"/>
              </a:defRPr>
            </a:lvl8pPr>
            <a:lvl9pPr lvl="8" algn="ctr" rtl="0">
              <a:lnSpc>
                <a:spcPct val="100000"/>
              </a:lnSpc>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82" name="Google Shape;82;p18"/>
          <p:cNvSpPr txBox="1">
            <a:spLocks noGrp="1"/>
          </p:cNvSpPr>
          <p:nvPr>
            <p:ph type="subTitle" idx="2"/>
          </p:nvPr>
        </p:nvSpPr>
        <p:spPr>
          <a:xfrm>
            <a:off x="5061325" y="3284900"/>
            <a:ext cx="2420100" cy="713400"/>
          </a:xfrm>
          <a:prstGeom prst="rect">
            <a:avLst/>
          </a:prstGeom>
          <a:effectLst>
            <a:outerShdw dist="28575" dir="8580000" algn="bl" rotWithShape="0">
              <a:srgbClr val="000000"/>
            </a:outerShdw>
          </a:effectLst>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Bebas Neue"/>
              <a:buNone/>
              <a:defRPr sz="2200" b="1">
                <a:solidFill>
                  <a:schemeClr val="lt1"/>
                </a:solidFill>
                <a:latin typeface="Lexend Zetta"/>
                <a:ea typeface="Lexend Zetta"/>
                <a:cs typeface="Lexend Zetta"/>
                <a:sym typeface="Lexend Zetta"/>
              </a:defRPr>
            </a:lvl1pPr>
            <a:lvl2pPr lvl="1" algn="ctr" rtl="0">
              <a:lnSpc>
                <a:spcPct val="100000"/>
              </a:lnSpc>
              <a:spcBef>
                <a:spcPts val="0"/>
              </a:spcBef>
              <a:spcAft>
                <a:spcPts val="0"/>
              </a:spcAft>
              <a:buSzPts val="1600"/>
              <a:buFont typeface="Bebas Neue"/>
              <a:buNone/>
              <a:defRPr>
                <a:latin typeface="Bebas Neue"/>
                <a:ea typeface="Bebas Neue"/>
                <a:cs typeface="Bebas Neue"/>
                <a:sym typeface="Bebas Neue"/>
              </a:defRPr>
            </a:lvl2pPr>
            <a:lvl3pPr lvl="2" algn="ctr" rtl="0">
              <a:lnSpc>
                <a:spcPct val="100000"/>
              </a:lnSpc>
              <a:spcBef>
                <a:spcPts val="0"/>
              </a:spcBef>
              <a:spcAft>
                <a:spcPts val="0"/>
              </a:spcAft>
              <a:buSzPts val="1600"/>
              <a:buFont typeface="Bebas Neue"/>
              <a:buNone/>
              <a:defRPr>
                <a:latin typeface="Bebas Neue"/>
                <a:ea typeface="Bebas Neue"/>
                <a:cs typeface="Bebas Neue"/>
                <a:sym typeface="Bebas Neue"/>
              </a:defRPr>
            </a:lvl3pPr>
            <a:lvl4pPr lvl="3" algn="ctr" rtl="0">
              <a:lnSpc>
                <a:spcPct val="100000"/>
              </a:lnSpc>
              <a:spcBef>
                <a:spcPts val="0"/>
              </a:spcBef>
              <a:spcAft>
                <a:spcPts val="0"/>
              </a:spcAft>
              <a:buSzPts val="1600"/>
              <a:buFont typeface="Bebas Neue"/>
              <a:buNone/>
              <a:defRPr>
                <a:latin typeface="Bebas Neue"/>
                <a:ea typeface="Bebas Neue"/>
                <a:cs typeface="Bebas Neue"/>
                <a:sym typeface="Bebas Neue"/>
              </a:defRPr>
            </a:lvl4pPr>
            <a:lvl5pPr lvl="4" algn="ctr" rtl="0">
              <a:lnSpc>
                <a:spcPct val="100000"/>
              </a:lnSpc>
              <a:spcBef>
                <a:spcPts val="0"/>
              </a:spcBef>
              <a:spcAft>
                <a:spcPts val="0"/>
              </a:spcAft>
              <a:buSzPts val="1600"/>
              <a:buFont typeface="Bebas Neue"/>
              <a:buNone/>
              <a:defRPr>
                <a:latin typeface="Bebas Neue"/>
                <a:ea typeface="Bebas Neue"/>
                <a:cs typeface="Bebas Neue"/>
                <a:sym typeface="Bebas Neue"/>
              </a:defRPr>
            </a:lvl5pPr>
            <a:lvl6pPr lvl="5" algn="ctr" rtl="0">
              <a:lnSpc>
                <a:spcPct val="100000"/>
              </a:lnSpc>
              <a:spcBef>
                <a:spcPts val="0"/>
              </a:spcBef>
              <a:spcAft>
                <a:spcPts val="0"/>
              </a:spcAft>
              <a:buSzPts val="1600"/>
              <a:buFont typeface="Bebas Neue"/>
              <a:buNone/>
              <a:defRPr>
                <a:latin typeface="Bebas Neue"/>
                <a:ea typeface="Bebas Neue"/>
                <a:cs typeface="Bebas Neue"/>
                <a:sym typeface="Bebas Neue"/>
              </a:defRPr>
            </a:lvl6pPr>
            <a:lvl7pPr lvl="6" algn="ctr" rtl="0">
              <a:lnSpc>
                <a:spcPct val="100000"/>
              </a:lnSpc>
              <a:spcBef>
                <a:spcPts val="0"/>
              </a:spcBef>
              <a:spcAft>
                <a:spcPts val="0"/>
              </a:spcAft>
              <a:buSzPts val="1600"/>
              <a:buFont typeface="Bebas Neue"/>
              <a:buNone/>
              <a:defRPr>
                <a:latin typeface="Bebas Neue"/>
                <a:ea typeface="Bebas Neue"/>
                <a:cs typeface="Bebas Neue"/>
                <a:sym typeface="Bebas Neue"/>
              </a:defRPr>
            </a:lvl7pPr>
            <a:lvl8pPr lvl="7" algn="ctr" rtl="0">
              <a:lnSpc>
                <a:spcPct val="100000"/>
              </a:lnSpc>
              <a:spcBef>
                <a:spcPts val="0"/>
              </a:spcBef>
              <a:spcAft>
                <a:spcPts val="0"/>
              </a:spcAft>
              <a:buSzPts val="1600"/>
              <a:buFont typeface="Bebas Neue"/>
              <a:buNone/>
              <a:defRPr>
                <a:latin typeface="Bebas Neue"/>
                <a:ea typeface="Bebas Neue"/>
                <a:cs typeface="Bebas Neue"/>
                <a:sym typeface="Bebas Neue"/>
              </a:defRPr>
            </a:lvl8pPr>
            <a:lvl9pPr lvl="8" algn="ctr" rtl="0">
              <a:lnSpc>
                <a:spcPct val="100000"/>
              </a:lnSpc>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83" name="Google Shape;83;p18"/>
          <p:cNvSpPr txBox="1">
            <a:spLocks noGrp="1"/>
          </p:cNvSpPr>
          <p:nvPr>
            <p:ph type="subTitle" idx="3"/>
          </p:nvPr>
        </p:nvSpPr>
        <p:spPr>
          <a:xfrm>
            <a:off x="1662625" y="3998225"/>
            <a:ext cx="2420100" cy="61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 name="Google Shape;84;p18"/>
          <p:cNvSpPr txBox="1">
            <a:spLocks noGrp="1"/>
          </p:cNvSpPr>
          <p:nvPr>
            <p:ph type="subTitle" idx="4"/>
          </p:nvPr>
        </p:nvSpPr>
        <p:spPr>
          <a:xfrm>
            <a:off x="5061325" y="3949625"/>
            <a:ext cx="24201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5" name="Google Shape;85;p1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23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26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 name="Google Shape;88;p19"/>
          <p:cNvSpPr txBox="1">
            <a:spLocks noGrp="1"/>
          </p:cNvSpPr>
          <p:nvPr>
            <p:ph type="title" idx="2"/>
          </p:nvPr>
        </p:nvSpPr>
        <p:spPr>
          <a:xfrm>
            <a:off x="1828875" y="1784875"/>
            <a:ext cx="2149800" cy="384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9" name="Google Shape;89;p19"/>
          <p:cNvSpPr txBox="1">
            <a:spLocks noGrp="1"/>
          </p:cNvSpPr>
          <p:nvPr>
            <p:ph type="subTitle" idx="1"/>
          </p:nvPr>
        </p:nvSpPr>
        <p:spPr>
          <a:xfrm>
            <a:off x="1828875" y="2076886"/>
            <a:ext cx="2149800" cy="661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90" name="Google Shape;90;p19"/>
          <p:cNvSpPr txBox="1">
            <a:spLocks noGrp="1"/>
          </p:cNvSpPr>
          <p:nvPr>
            <p:ph type="title" idx="3"/>
          </p:nvPr>
        </p:nvSpPr>
        <p:spPr>
          <a:xfrm>
            <a:off x="5289001" y="1784875"/>
            <a:ext cx="2149800" cy="384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9"/>
          <p:cNvSpPr txBox="1">
            <a:spLocks noGrp="1"/>
          </p:cNvSpPr>
          <p:nvPr>
            <p:ph type="subTitle" idx="4"/>
          </p:nvPr>
        </p:nvSpPr>
        <p:spPr>
          <a:xfrm>
            <a:off x="5289001" y="2076875"/>
            <a:ext cx="2149800" cy="661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92" name="Google Shape;92;p19"/>
          <p:cNvSpPr txBox="1">
            <a:spLocks noGrp="1"/>
          </p:cNvSpPr>
          <p:nvPr>
            <p:ph type="title" idx="5"/>
          </p:nvPr>
        </p:nvSpPr>
        <p:spPr>
          <a:xfrm>
            <a:off x="1828875" y="3528500"/>
            <a:ext cx="2149800" cy="384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3" name="Google Shape;93;p19"/>
          <p:cNvSpPr txBox="1">
            <a:spLocks noGrp="1"/>
          </p:cNvSpPr>
          <p:nvPr>
            <p:ph type="subTitle" idx="6"/>
          </p:nvPr>
        </p:nvSpPr>
        <p:spPr>
          <a:xfrm>
            <a:off x="1828875" y="3820500"/>
            <a:ext cx="2149800" cy="661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94" name="Google Shape;94;p19"/>
          <p:cNvSpPr txBox="1">
            <a:spLocks noGrp="1"/>
          </p:cNvSpPr>
          <p:nvPr>
            <p:ph type="title" idx="7"/>
          </p:nvPr>
        </p:nvSpPr>
        <p:spPr>
          <a:xfrm>
            <a:off x="5289001" y="3528475"/>
            <a:ext cx="2149800" cy="3735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2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9"/>
          <p:cNvSpPr txBox="1">
            <a:spLocks noGrp="1"/>
          </p:cNvSpPr>
          <p:nvPr>
            <p:ph type="subTitle" idx="8"/>
          </p:nvPr>
        </p:nvSpPr>
        <p:spPr>
          <a:xfrm>
            <a:off x="5289001" y="3812275"/>
            <a:ext cx="2149800" cy="661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26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 name="Google Shape;98;p20"/>
          <p:cNvSpPr txBox="1">
            <a:spLocks noGrp="1"/>
          </p:cNvSpPr>
          <p:nvPr>
            <p:ph type="title" idx="2"/>
          </p:nvPr>
        </p:nvSpPr>
        <p:spPr>
          <a:xfrm>
            <a:off x="720000" y="1746201"/>
            <a:ext cx="2305500" cy="43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20"/>
          <p:cNvSpPr txBox="1">
            <a:spLocks noGrp="1"/>
          </p:cNvSpPr>
          <p:nvPr>
            <p:ph type="subTitle" idx="1"/>
          </p:nvPr>
        </p:nvSpPr>
        <p:spPr>
          <a:xfrm>
            <a:off x="720000" y="2239172"/>
            <a:ext cx="2305500" cy="46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00" name="Google Shape;100;p20"/>
          <p:cNvSpPr txBox="1">
            <a:spLocks noGrp="1"/>
          </p:cNvSpPr>
          <p:nvPr>
            <p:ph type="title" idx="3"/>
          </p:nvPr>
        </p:nvSpPr>
        <p:spPr>
          <a:xfrm>
            <a:off x="3419273" y="1746201"/>
            <a:ext cx="2305500" cy="43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1" name="Google Shape;101;p20"/>
          <p:cNvSpPr txBox="1">
            <a:spLocks noGrp="1"/>
          </p:cNvSpPr>
          <p:nvPr>
            <p:ph type="subTitle" idx="4"/>
          </p:nvPr>
        </p:nvSpPr>
        <p:spPr>
          <a:xfrm>
            <a:off x="3509923" y="2239175"/>
            <a:ext cx="2127300" cy="46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02" name="Google Shape;102;p20"/>
          <p:cNvSpPr txBox="1">
            <a:spLocks noGrp="1"/>
          </p:cNvSpPr>
          <p:nvPr>
            <p:ph type="title" idx="5"/>
          </p:nvPr>
        </p:nvSpPr>
        <p:spPr>
          <a:xfrm>
            <a:off x="720000" y="3545298"/>
            <a:ext cx="2305500" cy="43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3" name="Google Shape;103;p20"/>
          <p:cNvSpPr txBox="1">
            <a:spLocks noGrp="1"/>
          </p:cNvSpPr>
          <p:nvPr>
            <p:ph type="subTitle" idx="6"/>
          </p:nvPr>
        </p:nvSpPr>
        <p:spPr>
          <a:xfrm>
            <a:off x="720000" y="4038355"/>
            <a:ext cx="2305500" cy="46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04" name="Google Shape;104;p20"/>
          <p:cNvSpPr txBox="1">
            <a:spLocks noGrp="1"/>
          </p:cNvSpPr>
          <p:nvPr>
            <p:ph type="title" idx="7"/>
          </p:nvPr>
        </p:nvSpPr>
        <p:spPr>
          <a:xfrm>
            <a:off x="3419273" y="3545298"/>
            <a:ext cx="2305500" cy="43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5" name="Google Shape;105;p20"/>
          <p:cNvSpPr txBox="1">
            <a:spLocks noGrp="1"/>
          </p:cNvSpPr>
          <p:nvPr>
            <p:ph type="subTitle" idx="8"/>
          </p:nvPr>
        </p:nvSpPr>
        <p:spPr>
          <a:xfrm>
            <a:off x="3419272" y="4038355"/>
            <a:ext cx="2305500" cy="46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06" name="Google Shape;106;p20"/>
          <p:cNvSpPr txBox="1">
            <a:spLocks noGrp="1"/>
          </p:cNvSpPr>
          <p:nvPr>
            <p:ph type="title" idx="9"/>
          </p:nvPr>
        </p:nvSpPr>
        <p:spPr>
          <a:xfrm>
            <a:off x="6118549" y="1746201"/>
            <a:ext cx="2305500" cy="43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7" name="Google Shape;107;p20"/>
          <p:cNvSpPr txBox="1">
            <a:spLocks noGrp="1"/>
          </p:cNvSpPr>
          <p:nvPr>
            <p:ph type="subTitle" idx="13"/>
          </p:nvPr>
        </p:nvSpPr>
        <p:spPr>
          <a:xfrm>
            <a:off x="6118548" y="2239172"/>
            <a:ext cx="2305500" cy="46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08" name="Google Shape;108;p20"/>
          <p:cNvSpPr txBox="1">
            <a:spLocks noGrp="1"/>
          </p:cNvSpPr>
          <p:nvPr>
            <p:ph type="title" idx="14"/>
          </p:nvPr>
        </p:nvSpPr>
        <p:spPr>
          <a:xfrm>
            <a:off x="6118549" y="3545298"/>
            <a:ext cx="2305500" cy="437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0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9" name="Google Shape;109;p20"/>
          <p:cNvSpPr txBox="1">
            <a:spLocks noGrp="1"/>
          </p:cNvSpPr>
          <p:nvPr>
            <p:ph type="subTitle" idx="15"/>
          </p:nvPr>
        </p:nvSpPr>
        <p:spPr>
          <a:xfrm>
            <a:off x="6118548" y="4038355"/>
            <a:ext cx="2305500" cy="46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10"/>
        <p:cNvGrpSpPr/>
        <p:nvPr/>
      </p:nvGrpSpPr>
      <p:grpSpPr>
        <a:xfrm>
          <a:off x="0" y="0"/>
          <a:ext cx="0" cy="0"/>
          <a:chOff x="0" y="0"/>
          <a:chExt cx="0" cy="0"/>
        </a:xfrm>
      </p:grpSpPr>
      <p:sp>
        <p:nvSpPr>
          <p:cNvPr id="111" name="Google Shape;111;p21"/>
          <p:cNvSpPr txBox="1">
            <a:spLocks noGrp="1"/>
          </p:cNvSpPr>
          <p:nvPr>
            <p:ph type="title" hasCustomPrompt="1"/>
          </p:nvPr>
        </p:nvSpPr>
        <p:spPr>
          <a:xfrm>
            <a:off x="1284000" y="642925"/>
            <a:ext cx="6576000" cy="63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000" b="1"/>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12" name="Google Shape;112;p21"/>
          <p:cNvSpPr txBox="1">
            <a:spLocks noGrp="1"/>
          </p:cNvSpPr>
          <p:nvPr>
            <p:ph type="subTitle" idx="1"/>
          </p:nvPr>
        </p:nvSpPr>
        <p:spPr>
          <a:xfrm>
            <a:off x="2112300" y="1274425"/>
            <a:ext cx="4919400" cy="30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3" name="Google Shape;113;p21"/>
          <p:cNvSpPr txBox="1">
            <a:spLocks noGrp="1"/>
          </p:cNvSpPr>
          <p:nvPr>
            <p:ph type="title" idx="2" hasCustomPrompt="1"/>
          </p:nvPr>
        </p:nvSpPr>
        <p:spPr>
          <a:xfrm>
            <a:off x="1284000" y="2120172"/>
            <a:ext cx="6576000" cy="63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000" b="1">
                <a:solidFill>
                  <a:schemeClr val="accent4"/>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14" name="Google Shape;114;p21"/>
          <p:cNvSpPr txBox="1">
            <a:spLocks noGrp="1"/>
          </p:cNvSpPr>
          <p:nvPr>
            <p:ph type="subTitle" idx="3"/>
          </p:nvPr>
        </p:nvSpPr>
        <p:spPr>
          <a:xfrm>
            <a:off x="2112300" y="2751672"/>
            <a:ext cx="4919400" cy="30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5" name="Google Shape;115;p21"/>
          <p:cNvSpPr txBox="1">
            <a:spLocks noGrp="1"/>
          </p:cNvSpPr>
          <p:nvPr>
            <p:ph type="title" idx="4" hasCustomPrompt="1"/>
          </p:nvPr>
        </p:nvSpPr>
        <p:spPr>
          <a:xfrm>
            <a:off x="1284000" y="3597472"/>
            <a:ext cx="6576000" cy="63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000" b="1"/>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16" name="Google Shape;116;p21"/>
          <p:cNvSpPr txBox="1">
            <a:spLocks noGrp="1"/>
          </p:cNvSpPr>
          <p:nvPr>
            <p:ph type="subTitle" idx="5"/>
          </p:nvPr>
        </p:nvSpPr>
        <p:spPr>
          <a:xfrm>
            <a:off x="2124850" y="4228975"/>
            <a:ext cx="4919400" cy="30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4">
  <p:cSld name="CUSTOM">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720000" y="445025"/>
            <a:ext cx="7704000" cy="572700"/>
          </a:xfrm>
          <a:prstGeom prst="rect">
            <a:avLst/>
          </a:prstGeom>
          <a:effectLst>
            <a:outerShdw dist="28575" dir="8520000" algn="bl" rotWithShape="0">
              <a:srgbClr val="000000"/>
            </a:outerShdw>
          </a:effectLst>
        </p:spPr>
        <p:txBody>
          <a:bodyPr spcFirstLastPara="1" wrap="square" lIns="91425" tIns="91425" rIns="91425" bIns="91425" anchor="ctr" anchorCtr="0">
            <a:noAutofit/>
          </a:bodyPr>
          <a:lstStyle>
            <a:lvl1pPr lvl="0" rtl="0">
              <a:spcBef>
                <a:spcPts val="0"/>
              </a:spcBef>
              <a:spcAft>
                <a:spcPts val="0"/>
              </a:spcAft>
              <a:buSzPts val="2800"/>
              <a:buNone/>
              <a:defRPr sz="26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 name="Google Shape;119;p22"/>
          <p:cNvSpPr txBox="1">
            <a:spLocks noGrp="1"/>
          </p:cNvSpPr>
          <p:nvPr>
            <p:ph type="body" idx="1"/>
          </p:nvPr>
        </p:nvSpPr>
        <p:spPr>
          <a:xfrm>
            <a:off x="1513575" y="1681025"/>
            <a:ext cx="5664300" cy="2464500"/>
          </a:xfrm>
          <a:prstGeom prst="rect">
            <a:avLst/>
          </a:prstGeom>
        </p:spPr>
        <p:txBody>
          <a:bodyPr spcFirstLastPara="1" wrap="square" lIns="91425" tIns="91425" rIns="91425" bIns="91425" anchor="ctr" anchorCtr="0">
            <a:noAutofit/>
          </a:bodyPr>
          <a:lstStyle>
            <a:lvl1pPr marL="457200" lvl="0" indent="-279400" rtl="0">
              <a:lnSpc>
                <a:spcPct val="115000"/>
              </a:lnSpc>
              <a:spcBef>
                <a:spcPts val="0"/>
              </a:spcBef>
              <a:spcAft>
                <a:spcPts val="0"/>
              </a:spcAft>
              <a:buClr>
                <a:srgbClr val="999999"/>
              </a:buClr>
              <a:buSzPts val="800"/>
              <a:buFont typeface="Open Sans"/>
              <a:buChar char="●"/>
              <a:defRPr>
                <a:solidFill>
                  <a:srgbClr val="434343"/>
                </a:solidFill>
              </a:defRPr>
            </a:lvl1pPr>
            <a:lvl2pPr marL="914400" lvl="1" indent="-279400" rtl="0">
              <a:lnSpc>
                <a:spcPct val="100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00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00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00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00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00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00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00000"/>
              </a:lnSpc>
              <a:spcBef>
                <a:spcPts val="0"/>
              </a:spcBef>
              <a:spcAft>
                <a:spcPts val="0"/>
              </a:spcAft>
              <a:buClr>
                <a:srgbClr val="999999"/>
              </a:buClr>
              <a:buSzPts val="600"/>
              <a:buFont typeface="Open Sans"/>
              <a:buChar char="■"/>
              <a:defRPr>
                <a:solidFill>
                  <a:srgbClr val="434343"/>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CUSTOM_3">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1354200" y="1561175"/>
            <a:ext cx="2710200" cy="713400"/>
          </a:xfrm>
          <a:prstGeom prst="rect">
            <a:avLst/>
          </a:prstGeom>
          <a:effectLst>
            <a:outerShdw dist="28575" dir="8520000" algn="bl" rotWithShape="0">
              <a:srgbClr val="000000"/>
            </a:outerShdw>
          </a:effectLst>
        </p:spPr>
        <p:txBody>
          <a:bodyPr spcFirstLastPara="1" wrap="square" lIns="91425" tIns="91425" rIns="91425" bIns="91425" anchor="ctr" anchorCtr="0">
            <a:noAutofit/>
          </a:bodyPr>
          <a:lstStyle>
            <a:lvl1pPr lvl="0">
              <a:lnSpc>
                <a:spcPct val="100000"/>
              </a:lnSpc>
              <a:spcBef>
                <a:spcPts val="0"/>
              </a:spcBef>
              <a:spcAft>
                <a:spcPts val="0"/>
              </a:spcAft>
              <a:buSzPts val="1600"/>
              <a:buFont typeface="Bebas Neue"/>
              <a:buNone/>
              <a:defRPr sz="2200" b="1">
                <a:solidFill>
                  <a:schemeClr val="lt1"/>
                </a:solidFill>
                <a:latin typeface="Lexend Zetta"/>
                <a:ea typeface="Lexend Zetta"/>
                <a:cs typeface="Lexend Zetta"/>
                <a:sym typeface="Lexend Zetta"/>
              </a:defRPr>
            </a:lvl1pPr>
            <a:lvl2pPr lvl="1" algn="ctr">
              <a:lnSpc>
                <a:spcPct val="100000"/>
              </a:lnSpc>
              <a:spcBef>
                <a:spcPts val="0"/>
              </a:spcBef>
              <a:spcAft>
                <a:spcPts val="0"/>
              </a:spcAft>
              <a:buSzPts val="1600"/>
              <a:buFont typeface="Bebas Neue"/>
              <a:buNone/>
              <a:defRPr>
                <a:latin typeface="Bebas Neue"/>
                <a:ea typeface="Bebas Neue"/>
                <a:cs typeface="Bebas Neue"/>
                <a:sym typeface="Bebas Neue"/>
              </a:defRPr>
            </a:lvl2pPr>
            <a:lvl3pPr lvl="2" algn="ctr">
              <a:lnSpc>
                <a:spcPct val="100000"/>
              </a:lnSpc>
              <a:spcBef>
                <a:spcPts val="0"/>
              </a:spcBef>
              <a:spcAft>
                <a:spcPts val="0"/>
              </a:spcAft>
              <a:buSzPts val="1600"/>
              <a:buFont typeface="Bebas Neue"/>
              <a:buNone/>
              <a:defRPr>
                <a:latin typeface="Bebas Neue"/>
                <a:ea typeface="Bebas Neue"/>
                <a:cs typeface="Bebas Neue"/>
                <a:sym typeface="Bebas Neue"/>
              </a:defRPr>
            </a:lvl3pPr>
            <a:lvl4pPr lvl="3" algn="ctr">
              <a:lnSpc>
                <a:spcPct val="100000"/>
              </a:lnSpc>
              <a:spcBef>
                <a:spcPts val="0"/>
              </a:spcBef>
              <a:spcAft>
                <a:spcPts val="0"/>
              </a:spcAft>
              <a:buSzPts val="1600"/>
              <a:buFont typeface="Bebas Neue"/>
              <a:buNone/>
              <a:defRPr>
                <a:latin typeface="Bebas Neue"/>
                <a:ea typeface="Bebas Neue"/>
                <a:cs typeface="Bebas Neue"/>
                <a:sym typeface="Bebas Neue"/>
              </a:defRPr>
            </a:lvl4pPr>
            <a:lvl5pPr lvl="4" algn="ctr">
              <a:lnSpc>
                <a:spcPct val="100000"/>
              </a:lnSpc>
              <a:spcBef>
                <a:spcPts val="0"/>
              </a:spcBef>
              <a:spcAft>
                <a:spcPts val="0"/>
              </a:spcAft>
              <a:buSzPts val="1600"/>
              <a:buFont typeface="Bebas Neue"/>
              <a:buNone/>
              <a:defRPr>
                <a:latin typeface="Bebas Neue"/>
                <a:ea typeface="Bebas Neue"/>
                <a:cs typeface="Bebas Neue"/>
                <a:sym typeface="Bebas Neue"/>
              </a:defRPr>
            </a:lvl5pPr>
            <a:lvl6pPr lvl="5" algn="ctr">
              <a:lnSpc>
                <a:spcPct val="100000"/>
              </a:lnSpc>
              <a:spcBef>
                <a:spcPts val="0"/>
              </a:spcBef>
              <a:spcAft>
                <a:spcPts val="0"/>
              </a:spcAft>
              <a:buSzPts val="1600"/>
              <a:buFont typeface="Bebas Neue"/>
              <a:buNone/>
              <a:defRPr>
                <a:latin typeface="Bebas Neue"/>
                <a:ea typeface="Bebas Neue"/>
                <a:cs typeface="Bebas Neue"/>
                <a:sym typeface="Bebas Neue"/>
              </a:defRPr>
            </a:lvl6pPr>
            <a:lvl7pPr lvl="6" algn="ctr">
              <a:lnSpc>
                <a:spcPct val="100000"/>
              </a:lnSpc>
              <a:spcBef>
                <a:spcPts val="0"/>
              </a:spcBef>
              <a:spcAft>
                <a:spcPts val="0"/>
              </a:spcAft>
              <a:buSzPts val="1600"/>
              <a:buFont typeface="Bebas Neue"/>
              <a:buNone/>
              <a:defRPr>
                <a:latin typeface="Bebas Neue"/>
                <a:ea typeface="Bebas Neue"/>
                <a:cs typeface="Bebas Neue"/>
                <a:sym typeface="Bebas Neue"/>
              </a:defRPr>
            </a:lvl7pPr>
            <a:lvl8pPr lvl="7" algn="ctr">
              <a:lnSpc>
                <a:spcPct val="100000"/>
              </a:lnSpc>
              <a:spcBef>
                <a:spcPts val="0"/>
              </a:spcBef>
              <a:spcAft>
                <a:spcPts val="0"/>
              </a:spcAft>
              <a:buSzPts val="1600"/>
              <a:buFont typeface="Bebas Neue"/>
              <a:buNone/>
              <a:defRPr>
                <a:latin typeface="Bebas Neue"/>
                <a:ea typeface="Bebas Neue"/>
                <a:cs typeface="Bebas Neue"/>
                <a:sym typeface="Bebas Neue"/>
              </a:defRPr>
            </a:lvl8pPr>
            <a:lvl9pPr lvl="8" algn="ctr">
              <a:lnSpc>
                <a:spcPct val="100000"/>
              </a:lnSpc>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20" name="Google Shape;20;p5"/>
          <p:cNvSpPr txBox="1">
            <a:spLocks noGrp="1"/>
          </p:cNvSpPr>
          <p:nvPr>
            <p:ph type="subTitle" idx="2"/>
          </p:nvPr>
        </p:nvSpPr>
        <p:spPr>
          <a:xfrm>
            <a:off x="5275050" y="2475575"/>
            <a:ext cx="2710200" cy="713400"/>
          </a:xfrm>
          <a:prstGeom prst="rect">
            <a:avLst/>
          </a:prstGeom>
          <a:effectLst>
            <a:outerShdw dist="28575" dir="8520000" algn="bl" rotWithShape="0">
              <a:srgbClr val="000000"/>
            </a:outerShdw>
          </a:effectLst>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Bebas Neue"/>
              <a:buNone/>
              <a:defRPr sz="2200" b="1">
                <a:solidFill>
                  <a:schemeClr val="lt1"/>
                </a:solidFill>
                <a:latin typeface="Lexend Zetta"/>
                <a:ea typeface="Lexend Zetta"/>
                <a:cs typeface="Lexend Zetta"/>
                <a:sym typeface="Lexend Zetta"/>
              </a:defRPr>
            </a:lvl1pPr>
            <a:lvl2pPr lvl="1" algn="ctr" rtl="0">
              <a:lnSpc>
                <a:spcPct val="100000"/>
              </a:lnSpc>
              <a:spcBef>
                <a:spcPts val="0"/>
              </a:spcBef>
              <a:spcAft>
                <a:spcPts val="0"/>
              </a:spcAft>
              <a:buSzPts val="1600"/>
              <a:buFont typeface="Bebas Neue"/>
              <a:buNone/>
              <a:defRPr>
                <a:latin typeface="Bebas Neue"/>
                <a:ea typeface="Bebas Neue"/>
                <a:cs typeface="Bebas Neue"/>
                <a:sym typeface="Bebas Neue"/>
              </a:defRPr>
            </a:lvl2pPr>
            <a:lvl3pPr lvl="2" algn="ctr" rtl="0">
              <a:lnSpc>
                <a:spcPct val="100000"/>
              </a:lnSpc>
              <a:spcBef>
                <a:spcPts val="0"/>
              </a:spcBef>
              <a:spcAft>
                <a:spcPts val="0"/>
              </a:spcAft>
              <a:buSzPts val="1600"/>
              <a:buFont typeface="Bebas Neue"/>
              <a:buNone/>
              <a:defRPr>
                <a:latin typeface="Bebas Neue"/>
                <a:ea typeface="Bebas Neue"/>
                <a:cs typeface="Bebas Neue"/>
                <a:sym typeface="Bebas Neue"/>
              </a:defRPr>
            </a:lvl3pPr>
            <a:lvl4pPr lvl="3" algn="ctr" rtl="0">
              <a:lnSpc>
                <a:spcPct val="100000"/>
              </a:lnSpc>
              <a:spcBef>
                <a:spcPts val="0"/>
              </a:spcBef>
              <a:spcAft>
                <a:spcPts val="0"/>
              </a:spcAft>
              <a:buSzPts val="1600"/>
              <a:buFont typeface="Bebas Neue"/>
              <a:buNone/>
              <a:defRPr>
                <a:latin typeface="Bebas Neue"/>
                <a:ea typeface="Bebas Neue"/>
                <a:cs typeface="Bebas Neue"/>
                <a:sym typeface="Bebas Neue"/>
              </a:defRPr>
            </a:lvl4pPr>
            <a:lvl5pPr lvl="4" algn="ctr" rtl="0">
              <a:lnSpc>
                <a:spcPct val="100000"/>
              </a:lnSpc>
              <a:spcBef>
                <a:spcPts val="0"/>
              </a:spcBef>
              <a:spcAft>
                <a:spcPts val="0"/>
              </a:spcAft>
              <a:buSzPts val="1600"/>
              <a:buFont typeface="Bebas Neue"/>
              <a:buNone/>
              <a:defRPr>
                <a:latin typeface="Bebas Neue"/>
                <a:ea typeface="Bebas Neue"/>
                <a:cs typeface="Bebas Neue"/>
                <a:sym typeface="Bebas Neue"/>
              </a:defRPr>
            </a:lvl5pPr>
            <a:lvl6pPr lvl="5" algn="ctr" rtl="0">
              <a:lnSpc>
                <a:spcPct val="100000"/>
              </a:lnSpc>
              <a:spcBef>
                <a:spcPts val="0"/>
              </a:spcBef>
              <a:spcAft>
                <a:spcPts val="0"/>
              </a:spcAft>
              <a:buSzPts val="1600"/>
              <a:buFont typeface="Bebas Neue"/>
              <a:buNone/>
              <a:defRPr>
                <a:latin typeface="Bebas Neue"/>
                <a:ea typeface="Bebas Neue"/>
                <a:cs typeface="Bebas Neue"/>
                <a:sym typeface="Bebas Neue"/>
              </a:defRPr>
            </a:lvl6pPr>
            <a:lvl7pPr lvl="6" algn="ctr" rtl="0">
              <a:lnSpc>
                <a:spcPct val="100000"/>
              </a:lnSpc>
              <a:spcBef>
                <a:spcPts val="0"/>
              </a:spcBef>
              <a:spcAft>
                <a:spcPts val="0"/>
              </a:spcAft>
              <a:buSzPts val="1600"/>
              <a:buFont typeface="Bebas Neue"/>
              <a:buNone/>
              <a:defRPr>
                <a:latin typeface="Bebas Neue"/>
                <a:ea typeface="Bebas Neue"/>
                <a:cs typeface="Bebas Neue"/>
                <a:sym typeface="Bebas Neue"/>
              </a:defRPr>
            </a:lvl7pPr>
            <a:lvl8pPr lvl="7" algn="ctr" rtl="0">
              <a:lnSpc>
                <a:spcPct val="100000"/>
              </a:lnSpc>
              <a:spcBef>
                <a:spcPts val="0"/>
              </a:spcBef>
              <a:spcAft>
                <a:spcPts val="0"/>
              </a:spcAft>
              <a:buSzPts val="1600"/>
              <a:buFont typeface="Bebas Neue"/>
              <a:buNone/>
              <a:defRPr>
                <a:latin typeface="Bebas Neue"/>
                <a:ea typeface="Bebas Neue"/>
                <a:cs typeface="Bebas Neue"/>
                <a:sym typeface="Bebas Neue"/>
              </a:defRPr>
            </a:lvl8pPr>
            <a:lvl9pPr lvl="8" algn="ctr" rtl="0">
              <a:lnSpc>
                <a:spcPct val="100000"/>
              </a:lnSpc>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21" name="Google Shape;21;p5"/>
          <p:cNvSpPr txBox="1">
            <a:spLocks noGrp="1"/>
          </p:cNvSpPr>
          <p:nvPr>
            <p:ph type="subTitle" idx="3"/>
          </p:nvPr>
        </p:nvSpPr>
        <p:spPr>
          <a:xfrm>
            <a:off x="1354200" y="2699000"/>
            <a:ext cx="2710200" cy="119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2" name="Google Shape;22;p5"/>
          <p:cNvSpPr txBox="1">
            <a:spLocks noGrp="1"/>
          </p:cNvSpPr>
          <p:nvPr>
            <p:ph type="subTitle" idx="4"/>
          </p:nvPr>
        </p:nvSpPr>
        <p:spPr>
          <a:xfrm>
            <a:off x="5275050" y="2699000"/>
            <a:ext cx="2710200" cy="119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3" name="Google Shape;23;p5"/>
          <p:cNvSpPr txBox="1">
            <a:spLocks noGrp="1"/>
          </p:cNvSpPr>
          <p:nvPr>
            <p:ph type="title"/>
          </p:nvPr>
        </p:nvSpPr>
        <p:spPr>
          <a:xfrm>
            <a:off x="720000" y="445025"/>
            <a:ext cx="7704000" cy="572700"/>
          </a:xfrm>
          <a:prstGeom prst="rect">
            <a:avLst/>
          </a:prstGeom>
          <a:effectLst>
            <a:outerShdw dist="28575" dir="8520000" algn="bl" rotWithShape="0">
              <a:srgbClr val="000000"/>
            </a:outerShdw>
          </a:effectLst>
        </p:spPr>
        <p:txBody>
          <a:bodyPr spcFirstLastPara="1" wrap="square" lIns="91425" tIns="91425" rIns="91425" bIns="91425" anchor="ctr" anchorCtr="0">
            <a:noAutofit/>
          </a:bodyPr>
          <a:lstStyle>
            <a:lvl1pPr lvl="0" rtl="0">
              <a:spcBef>
                <a:spcPts val="0"/>
              </a:spcBef>
              <a:spcAft>
                <a:spcPts val="0"/>
              </a:spcAft>
              <a:buSzPts val="2800"/>
              <a:buNone/>
              <a:defRPr sz="26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6">
  <p:cSld name="CUSTOM_8">
    <p:spTree>
      <p:nvGrpSpPr>
        <p:cNvPr id="1" name="Shape 126"/>
        <p:cNvGrpSpPr/>
        <p:nvPr/>
      </p:nvGrpSpPr>
      <p:grpSpPr>
        <a:xfrm>
          <a:off x="0" y="0"/>
          <a:ext cx="0" cy="0"/>
          <a:chOff x="0" y="0"/>
          <a:chExt cx="0" cy="0"/>
        </a:xfrm>
      </p:grpSpPr>
      <p:sp>
        <p:nvSpPr>
          <p:cNvPr id="127" name="Google Shape;127;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26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32"/>
        <p:cNvGrpSpPr/>
        <p:nvPr/>
      </p:nvGrpSpPr>
      <p:grpSpPr>
        <a:xfrm>
          <a:off x="0" y="0"/>
          <a:ext cx="0" cy="0"/>
          <a:chOff x="0" y="0"/>
          <a:chExt cx="0" cy="0"/>
        </a:xfrm>
      </p:grpSpPr>
      <p:sp>
        <p:nvSpPr>
          <p:cNvPr id="133" name="Google Shape;133;p29"/>
          <p:cNvSpPr txBox="1">
            <a:spLocks noGrp="1"/>
          </p:cNvSpPr>
          <p:nvPr>
            <p:ph type="ctrTitle"/>
          </p:nvPr>
        </p:nvSpPr>
        <p:spPr>
          <a:xfrm>
            <a:off x="2279275" y="637450"/>
            <a:ext cx="4361700" cy="91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4" name="Google Shape;134;p29"/>
          <p:cNvSpPr txBox="1">
            <a:spLocks noGrp="1"/>
          </p:cNvSpPr>
          <p:nvPr>
            <p:ph type="subTitle" idx="1"/>
          </p:nvPr>
        </p:nvSpPr>
        <p:spPr>
          <a:xfrm>
            <a:off x="2279275" y="1627375"/>
            <a:ext cx="4361700" cy="144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35" name="Google Shape;135;p29"/>
          <p:cNvSpPr txBox="1"/>
          <p:nvPr/>
        </p:nvSpPr>
        <p:spPr>
          <a:xfrm>
            <a:off x="2841300" y="3506100"/>
            <a:ext cx="3461400" cy="738900"/>
          </a:xfrm>
          <a:prstGeom prst="rect">
            <a:avLst/>
          </a:prstGeom>
          <a:noFill/>
          <a:ln>
            <a:noFill/>
          </a:ln>
        </p:spPr>
        <p:txBody>
          <a:bodyPr spcFirstLastPara="1" wrap="square" lIns="91425" tIns="91425" rIns="91425" bIns="91425" anchor="t" anchorCtr="0">
            <a:spAutoFit/>
          </a:bodyPr>
          <a:lstStyle/>
          <a:p>
            <a:pPr marL="0" lvl="0" indent="0" algn="ctr" rtl="0">
              <a:spcBef>
                <a:spcPts val="300"/>
              </a:spcBef>
              <a:spcAft>
                <a:spcPts val="0"/>
              </a:spcAft>
              <a:buNone/>
            </a:pPr>
            <a:r>
              <a:rPr lang="en" sz="1200">
                <a:solidFill>
                  <a:srgbClr val="191919"/>
                </a:solidFill>
                <a:latin typeface="Roboto"/>
                <a:ea typeface="Roboto"/>
                <a:cs typeface="Roboto"/>
                <a:sym typeface="Roboto"/>
              </a:rPr>
              <a:t>CREDITS: This presentation template was created by </a:t>
            </a:r>
            <a:r>
              <a:rPr lang="en" sz="1200" b="1">
                <a:solidFill>
                  <a:srgbClr val="191919"/>
                </a:solidFill>
                <a:uFill>
                  <a:noFill/>
                </a:uFill>
                <a:latin typeface="Roboto"/>
                <a:ea typeface="Roboto"/>
                <a:cs typeface="Roboto"/>
                <a:sym typeface="Roboto"/>
                <a:hlinkClick r:id="rId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Slidesgo</a:t>
            </a:r>
            <a:r>
              <a:rPr lang="en" sz="1200">
                <a:solidFill>
                  <a:srgbClr val="191919"/>
                </a:solidFill>
                <a:latin typeface="Roboto"/>
                <a:ea typeface="Roboto"/>
                <a:cs typeface="Roboto"/>
                <a:sym typeface="Roboto"/>
              </a:rPr>
              <a:t>, including icons by </a:t>
            </a:r>
            <a:r>
              <a:rPr lang="en" sz="1200" b="1">
                <a:solidFill>
                  <a:srgbClr val="191919"/>
                </a:solidFill>
                <a:uFill>
                  <a:noFill/>
                </a:uFill>
                <a:latin typeface="Roboto"/>
                <a:ea typeface="Roboto"/>
                <a:cs typeface="Roboto"/>
                <a:sym typeface="Robot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Flaticon</a:t>
            </a:r>
            <a:r>
              <a:rPr lang="en" sz="1200">
                <a:solidFill>
                  <a:srgbClr val="191919"/>
                </a:solidFill>
                <a:latin typeface="Roboto"/>
                <a:ea typeface="Roboto"/>
                <a:cs typeface="Roboto"/>
                <a:sym typeface="Roboto"/>
              </a:rPr>
              <a:t>, and infographics &amp; images by </a:t>
            </a:r>
            <a:r>
              <a:rPr lang="en" sz="1200" b="1">
                <a:solidFill>
                  <a:srgbClr val="191919"/>
                </a:solidFill>
                <a:uFill>
                  <a:noFill/>
                </a:uFill>
                <a:latin typeface="Roboto"/>
                <a:ea typeface="Roboto"/>
                <a:cs typeface="Roboto"/>
                <a:sym typeface="Roboto"/>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Freepik</a:t>
            </a:r>
            <a:endParaRPr sz="1200" b="1">
              <a:solidFill>
                <a:srgbClr val="191919"/>
              </a:solidFill>
              <a:latin typeface="Roboto"/>
              <a:ea typeface="Roboto"/>
              <a:cs typeface="Roboto"/>
              <a:sym typeface="Robot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3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445025"/>
            <a:ext cx="7704000" cy="572700"/>
          </a:xfrm>
          <a:prstGeom prst="rect">
            <a:avLst/>
          </a:prstGeom>
          <a:effectLst>
            <a:outerShdw dist="28575" dir="8520000" algn="bl" rotWithShape="0">
              <a:srgbClr val="000000"/>
            </a:outerShdw>
          </a:effectLst>
        </p:spPr>
        <p:txBody>
          <a:bodyPr spcFirstLastPara="1" wrap="square" lIns="91425" tIns="91425" rIns="91425" bIns="91425" anchor="ctr" anchorCtr="0">
            <a:noAutofit/>
          </a:bodyPr>
          <a:lstStyle>
            <a:lvl1pPr lvl="0" rtl="0">
              <a:spcBef>
                <a:spcPts val="0"/>
              </a:spcBef>
              <a:spcAft>
                <a:spcPts val="0"/>
              </a:spcAft>
              <a:buSzPts val="2800"/>
              <a:buNone/>
              <a:defRPr sz="26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20000" y="1524425"/>
            <a:ext cx="5801100" cy="572700"/>
          </a:xfrm>
          <a:prstGeom prst="rect">
            <a:avLst/>
          </a:prstGeom>
          <a:effectLst>
            <a:outerShdw dist="28575" dir="8640000" algn="bl" rotWithShape="0">
              <a:srgbClr val="000000"/>
            </a:outerShdw>
          </a:effectLst>
        </p:spPr>
        <p:txBody>
          <a:bodyPr spcFirstLastPara="1" wrap="square" lIns="91425" tIns="91425" rIns="91425" bIns="91425" anchor="ctr" anchorCtr="0">
            <a:noAutofit/>
          </a:bodyPr>
          <a:lstStyle>
            <a:lvl1pPr lvl="0" algn="l" rtl="0">
              <a:spcBef>
                <a:spcPts val="0"/>
              </a:spcBef>
              <a:spcAft>
                <a:spcPts val="0"/>
              </a:spcAft>
              <a:buSzPts val="2800"/>
              <a:buNone/>
              <a:defRPr sz="36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7"/>
          <p:cNvSpPr txBox="1">
            <a:spLocks noGrp="1"/>
          </p:cNvSpPr>
          <p:nvPr>
            <p:ph type="subTitle" idx="1"/>
          </p:nvPr>
        </p:nvSpPr>
        <p:spPr>
          <a:xfrm>
            <a:off x="1154100" y="2399650"/>
            <a:ext cx="4932900" cy="1190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3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1623625" y="1161300"/>
            <a:ext cx="5896800" cy="1554000"/>
          </a:xfrm>
          <a:prstGeom prst="rect">
            <a:avLst/>
          </a:prstGeom>
          <a:effectLst>
            <a:outerShdw dist="123825" dir="8520000" algn="bl" rotWithShape="0">
              <a:srgbClr val="000000"/>
            </a:outerShdw>
          </a:effectLst>
        </p:spPr>
        <p:txBody>
          <a:bodyPr spcFirstLastPara="1" wrap="square" lIns="91425" tIns="91425" rIns="91425" bIns="91425" anchor="ctr" anchorCtr="0">
            <a:noAutofit/>
          </a:bodyPr>
          <a:lstStyle>
            <a:lvl1pPr lvl="0" algn="ctr" rtl="0">
              <a:spcBef>
                <a:spcPts val="0"/>
              </a:spcBef>
              <a:spcAft>
                <a:spcPts val="0"/>
              </a:spcAft>
              <a:buSzPts val="3600"/>
              <a:buNone/>
              <a:defRPr sz="9700">
                <a:solidFill>
                  <a:schemeClr val="accen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2391925" y="3132175"/>
            <a:ext cx="43602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500" b="0" u="none"/>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1284000" y="1209975"/>
            <a:ext cx="6576000" cy="15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500" b="1"/>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9" name="Google Shape;39;p11"/>
          <p:cNvSpPr txBox="1">
            <a:spLocks noGrp="1"/>
          </p:cNvSpPr>
          <p:nvPr>
            <p:ph type="subTitle" idx="1"/>
          </p:nvPr>
        </p:nvSpPr>
        <p:spPr>
          <a:xfrm>
            <a:off x="1284000" y="2793025"/>
            <a:ext cx="6576000" cy="29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CUSTOM_7">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031413" y="2292975"/>
            <a:ext cx="5097600" cy="1310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3" name="Google Shape;43;p13"/>
          <p:cNvSpPr txBox="1">
            <a:spLocks noGrp="1"/>
          </p:cNvSpPr>
          <p:nvPr>
            <p:ph type="title" idx="2" hasCustomPrompt="1"/>
          </p:nvPr>
        </p:nvSpPr>
        <p:spPr>
          <a:xfrm>
            <a:off x="3530363" y="982425"/>
            <a:ext cx="2099700" cy="131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600" b="1">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4" name="Google Shape;44;p13"/>
          <p:cNvSpPr txBox="1">
            <a:spLocks noGrp="1"/>
          </p:cNvSpPr>
          <p:nvPr>
            <p:ph type="subTitle" idx="1"/>
          </p:nvPr>
        </p:nvSpPr>
        <p:spPr>
          <a:xfrm>
            <a:off x="2025938" y="3603675"/>
            <a:ext cx="5097600" cy="55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a:effectLst>
            <a:outerShdw dist="47625" dir="8520000" algn="bl" rotWithShape="0">
              <a:srgbClr val="000000"/>
            </a:outerShdw>
          </a:effectLst>
        </p:spPr>
        <p:txBody>
          <a:bodyPr spcFirstLastPara="1" wrap="square" lIns="91425" tIns="91425" rIns="91425" bIns="91425" anchor="ctr" anchorCtr="0">
            <a:noAutofit/>
          </a:bodyPr>
          <a:lstStyle>
            <a:lvl1pPr lvl="0" algn="ctr" rtl="0">
              <a:spcBef>
                <a:spcPts val="0"/>
              </a:spcBef>
              <a:spcAft>
                <a:spcPts val="0"/>
              </a:spcAft>
              <a:buClr>
                <a:schemeClr val="lt1"/>
              </a:buClr>
              <a:buSzPts val="2800"/>
              <a:buFont typeface="Lexend Zetta"/>
              <a:buNone/>
              <a:defRPr sz="2800">
                <a:solidFill>
                  <a:schemeClr val="lt1"/>
                </a:solidFill>
                <a:latin typeface="Lexend Zetta"/>
                <a:ea typeface="Lexend Zetta"/>
                <a:cs typeface="Lexend Zetta"/>
                <a:sym typeface="Lexend Zetta"/>
              </a:defRPr>
            </a:lvl1pPr>
            <a:lvl2pPr lvl="1" rtl="0">
              <a:spcBef>
                <a:spcPts val="0"/>
              </a:spcBef>
              <a:spcAft>
                <a:spcPts val="0"/>
              </a:spcAft>
              <a:buClr>
                <a:schemeClr val="dk1"/>
              </a:buClr>
              <a:buSzPts val="2800"/>
              <a:buFont typeface="Lexend Zetta"/>
              <a:buNone/>
              <a:defRPr sz="2800">
                <a:solidFill>
                  <a:schemeClr val="dk1"/>
                </a:solidFill>
                <a:latin typeface="Lexend Zetta"/>
                <a:ea typeface="Lexend Zetta"/>
                <a:cs typeface="Lexend Zetta"/>
                <a:sym typeface="Lexend Zetta"/>
              </a:defRPr>
            </a:lvl2pPr>
            <a:lvl3pPr lvl="2" rtl="0">
              <a:spcBef>
                <a:spcPts val="0"/>
              </a:spcBef>
              <a:spcAft>
                <a:spcPts val="0"/>
              </a:spcAft>
              <a:buClr>
                <a:schemeClr val="dk1"/>
              </a:buClr>
              <a:buSzPts val="2800"/>
              <a:buFont typeface="Lexend Zetta"/>
              <a:buNone/>
              <a:defRPr sz="2800">
                <a:solidFill>
                  <a:schemeClr val="dk1"/>
                </a:solidFill>
                <a:latin typeface="Lexend Zetta"/>
                <a:ea typeface="Lexend Zetta"/>
                <a:cs typeface="Lexend Zetta"/>
                <a:sym typeface="Lexend Zetta"/>
              </a:defRPr>
            </a:lvl3pPr>
            <a:lvl4pPr lvl="3" rtl="0">
              <a:spcBef>
                <a:spcPts val="0"/>
              </a:spcBef>
              <a:spcAft>
                <a:spcPts val="0"/>
              </a:spcAft>
              <a:buClr>
                <a:schemeClr val="dk1"/>
              </a:buClr>
              <a:buSzPts val="2800"/>
              <a:buFont typeface="Lexend Zetta"/>
              <a:buNone/>
              <a:defRPr sz="2800">
                <a:solidFill>
                  <a:schemeClr val="dk1"/>
                </a:solidFill>
                <a:latin typeface="Lexend Zetta"/>
                <a:ea typeface="Lexend Zetta"/>
                <a:cs typeface="Lexend Zetta"/>
                <a:sym typeface="Lexend Zetta"/>
              </a:defRPr>
            </a:lvl4pPr>
            <a:lvl5pPr lvl="4" rtl="0">
              <a:spcBef>
                <a:spcPts val="0"/>
              </a:spcBef>
              <a:spcAft>
                <a:spcPts val="0"/>
              </a:spcAft>
              <a:buClr>
                <a:schemeClr val="dk1"/>
              </a:buClr>
              <a:buSzPts val="2800"/>
              <a:buFont typeface="Lexend Zetta"/>
              <a:buNone/>
              <a:defRPr sz="2800">
                <a:solidFill>
                  <a:schemeClr val="dk1"/>
                </a:solidFill>
                <a:latin typeface="Lexend Zetta"/>
                <a:ea typeface="Lexend Zetta"/>
                <a:cs typeface="Lexend Zetta"/>
                <a:sym typeface="Lexend Zetta"/>
              </a:defRPr>
            </a:lvl5pPr>
            <a:lvl6pPr lvl="5" rtl="0">
              <a:spcBef>
                <a:spcPts val="0"/>
              </a:spcBef>
              <a:spcAft>
                <a:spcPts val="0"/>
              </a:spcAft>
              <a:buClr>
                <a:schemeClr val="dk1"/>
              </a:buClr>
              <a:buSzPts val="2800"/>
              <a:buFont typeface="Lexend Zetta"/>
              <a:buNone/>
              <a:defRPr sz="2800">
                <a:solidFill>
                  <a:schemeClr val="dk1"/>
                </a:solidFill>
                <a:latin typeface="Lexend Zetta"/>
                <a:ea typeface="Lexend Zetta"/>
                <a:cs typeface="Lexend Zetta"/>
                <a:sym typeface="Lexend Zetta"/>
              </a:defRPr>
            </a:lvl6pPr>
            <a:lvl7pPr lvl="6" rtl="0">
              <a:spcBef>
                <a:spcPts val="0"/>
              </a:spcBef>
              <a:spcAft>
                <a:spcPts val="0"/>
              </a:spcAft>
              <a:buClr>
                <a:schemeClr val="dk1"/>
              </a:buClr>
              <a:buSzPts val="2800"/>
              <a:buFont typeface="Lexend Zetta"/>
              <a:buNone/>
              <a:defRPr sz="2800">
                <a:solidFill>
                  <a:schemeClr val="dk1"/>
                </a:solidFill>
                <a:latin typeface="Lexend Zetta"/>
                <a:ea typeface="Lexend Zetta"/>
                <a:cs typeface="Lexend Zetta"/>
                <a:sym typeface="Lexend Zetta"/>
              </a:defRPr>
            </a:lvl7pPr>
            <a:lvl8pPr lvl="7" rtl="0">
              <a:spcBef>
                <a:spcPts val="0"/>
              </a:spcBef>
              <a:spcAft>
                <a:spcPts val="0"/>
              </a:spcAft>
              <a:buClr>
                <a:schemeClr val="dk1"/>
              </a:buClr>
              <a:buSzPts val="2800"/>
              <a:buFont typeface="Lexend Zetta"/>
              <a:buNone/>
              <a:defRPr sz="2800">
                <a:solidFill>
                  <a:schemeClr val="dk1"/>
                </a:solidFill>
                <a:latin typeface="Lexend Zetta"/>
                <a:ea typeface="Lexend Zetta"/>
                <a:cs typeface="Lexend Zetta"/>
                <a:sym typeface="Lexend Zetta"/>
              </a:defRPr>
            </a:lvl8pPr>
            <a:lvl9pPr lvl="8" rtl="0">
              <a:spcBef>
                <a:spcPts val="0"/>
              </a:spcBef>
              <a:spcAft>
                <a:spcPts val="0"/>
              </a:spcAft>
              <a:buClr>
                <a:schemeClr val="dk1"/>
              </a:buClr>
              <a:buSzPts val="2800"/>
              <a:buFont typeface="Lexend Zetta"/>
              <a:buNone/>
              <a:defRPr sz="2800">
                <a:solidFill>
                  <a:schemeClr val="dk1"/>
                </a:solidFill>
                <a:latin typeface="Lexend Zetta"/>
                <a:ea typeface="Lexend Zetta"/>
                <a:cs typeface="Lexend Zetta"/>
                <a:sym typeface="Lexend Zett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1pPr>
            <a:lvl2pPr marL="914400" lvl="1" indent="-330200">
              <a:lnSpc>
                <a:spcPct val="100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2pPr>
            <a:lvl3pPr marL="1371600" lvl="2" indent="-330200">
              <a:lnSpc>
                <a:spcPct val="100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3pPr>
            <a:lvl4pPr marL="1828800" lvl="3" indent="-330200">
              <a:lnSpc>
                <a:spcPct val="100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4pPr>
            <a:lvl5pPr marL="2286000" lvl="4" indent="-330200">
              <a:lnSpc>
                <a:spcPct val="100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5pPr>
            <a:lvl6pPr marL="2743200" lvl="5" indent="-330200">
              <a:lnSpc>
                <a:spcPct val="100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6pPr>
            <a:lvl7pPr marL="3200400" lvl="6" indent="-330200">
              <a:lnSpc>
                <a:spcPct val="100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7pPr>
            <a:lvl8pPr marL="3657600" lvl="7" indent="-330200">
              <a:lnSpc>
                <a:spcPct val="100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8pPr>
            <a:lvl9pPr marL="4114800" lvl="8" indent="-330200">
              <a:lnSpc>
                <a:spcPct val="100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2" r:id="rId20"/>
    <p:sldLayoutId id="2147483675" r:id="rId21"/>
    <p:sldLayoutId id="2147483676"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hyperlink" Target="https://map.actnowillinois.org/map"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hyperlink" Target="https://actnowillinois.org/starting-an-afterschool-progra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hyperlink" Target="https://actnowillinois.org/starting-an-afterschool-program/" TargetMode="External"/><Relationship Id="rId3" Type="http://schemas.openxmlformats.org/officeDocument/2006/relationships/hyperlink" Target="chrome-extension://efaidnbmnnnibpcajpcglclefindmkaj/viewer.html?pdfurl=http%3A%2F%2Fafterschoolalliance.org%2Fdocuments%2FCOVID-recovery-national-Factsheet-020121.pdf&amp;clen=864286&amp;chunk=true" TargetMode="External"/><Relationship Id="rId7" Type="http://schemas.openxmlformats.org/officeDocument/2006/relationships/hyperlink" Target="https://map.actnowillinois.org/map" TargetMode="External"/><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hyperlink" Target="https://www.illinoisreportcard.com/" TargetMode="External"/><Relationship Id="rId5" Type="http://schemas.openxmlformats.org/officeDocument/2006/relationships/hyperlink" Target="https://www.cmap.illinois.gov/data/community-snapshots" TargetMode="External"/><Relationship Id="rId10" Type="http://schemas.openxmlformats.org/officeDocument/2006/relationships/image" Target="../media/image1.jpg"/><Relationship Id="rId4" Type="http://schemas.openxmlformats.org/officeDocument/2006/relationships/hyperlink" Target="file:///C:\Users\Nikki%20Gillani\Desktop\Needs%20Assessment-Gap%20Analysis%20Template.htm" TargetMode="External"/><Relationship Id="rId9" Type="http://schemas.openxmlformats.org/officeDocument/2006/relationships/hyperlink" Target="https://docs.google.com/document/d/1I-gPDKcFNUcKGIBi7DsiTtVTUQbpguR9PTI365RwUpM/edit"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8" name="Google Shape;188;p36"/>
          <p:cNvSpPr txBox="1">
            <a:spLocks noGrp="1"/>
          </p:cNvSpPr>
          <p:nvPr>
            <p:ph type="title" idx="2"/>
          </p:nvPr>
        </p:nvSpPr>
        <p:spPr>
          <a:xfrm>
            <a:off x="726737" y="1660050"/>
            <a:ext cx="7766631" cy="182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dirty="0" smtClean="0"/>
              <a:t>Connecting Schools to Community Partners</a:t>
            </a:r>
            <a:endParaRPr sz="4800" dirty="0"/>
          </a:p>
        </p:txBody>
      </p:sp>
      <p:pic>
        <p:nvPicPr>
          <p:cNvPr id="189" name="Google Shape;189;p36"/>
          <p:cNvPicPr preferRelativeResize="0"/>
          <p:nvPr/>
        </p:nvPicPr>
        <p:blipFill rotWithShape="1">
          <a:blip r:embed="rId3">
            <a:alphaModFix/>
          </a:blip>
          <a:srcRect t="68575"/>
          <a:stretch/>
        </p:blipFill>
        <p:spPr>
          <a:xfrm>
            <a:off x="6458463" y="4442101"/>
            <a:ext cx="2331648" cy="412150"/>
          </a:xfrm>
          <a:prstGeom prst="rect">
            <a:avLst/>
          </a:prstGeom>
          <a:noFill/>
          <a:ln>
            <a:noFill/>
          </a:ln>
          <a:effectLst>
            <a:outerShdw dist="209550" dir="8520000" algn="bl" rotWithShape="0">
              <a:srgbClr val="000000"/>
            </a:outerShdw>
          </a:effectLst>
        </p:spPr>
      </p:pic>
      <p:sp>
        <p:nvSpPr>
          <p:cNvPr id="190" name="Google Shape;190;p36"/>
          <p:cNvSpPr/>
          <p:nvPr/>
        </p:nvSpPr>
        <p:spPr>
          <a:xfrm>
            <a:off x="7415337" y="559849"/>
            <a:ext cx="417900" cy="431400"/>
          </a:xfrm>
          <a:prstGeom prst="star4">
            <a:avLst>
              <a:gd name="adj" fmla="val 18281"/>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191;p36"/>
          <p:cNvSpPr/>
          <p:nvPr/>
        </p:nvSpPr>
        <p:spPr>
          <a:xfrm>
            <a:off x="7930194" y="376799"/>
            <a:ext cx="314100" cy="3246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192;p36"/>
          <p:cNvSpPr/>
          <p:nvPr/>
        </p:nvSpPr>
        <p:spPr>
          <a:xfrm>
            <a:off x="317120" y="4036490"/>
            <a:ext cx="417900" cy="431400"/>
          </a:xfrm>
          <a:prstGeom prst="star4">
            <a:avLst>
              <a:gd name="adj" fmla="val 18281"/>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193;p36"/>
          <p:cNvSpPr/>
          <p:nvPr/>
        </p:nvSpPr>
        <p:spPr>
          <a:xfrm>
            <a:off x="956537" y="501645"/>
            <a:ext cx="455700" cy="4710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Subtitle 1"/>
          <p:cNvSpPr>
            <a:spLocks noGrp="1"/>
          </p:cNvSpPr>
          <p:nvPr>
            <p:ph type="subTitle" idx="1"/>
          </p:nvPr>
        </p:nvSpPr>
        <p:spPr>
          <a:xfrm>
            <a:off x="1868961" y="4170855"/>
            <a:ext cx="5097600" cy="367500"/>
          </a:xfrm>
        </p:spPr>
        <p:txBody>
          <a:bodyPr/>
          <a:lstStyle/>
          <a:p>
            <a:pPr algn="ctr"/>
            <a:r>
              <a:rPr lang="en-US" dirty="0" smtClean="0"/>
              <a:t>September 21, 2021</a:t>
            </a:r>
            <a:endParaRPr lang="en-US" dirty="0"/>
          </a:p>
        </p:txBody>
      </p:sp>
    </p:spTree>
    <p:extLst>
      <p:ext uri="{BB962C8B-B14F-4D97-AF65-F5344CB8AC3E}">
        <p14:creationId xmlns:p14="http://schemas.microsoft.com/office/powerpoint/2010/main" val="680434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3"/>
          <p:cNvSpPr/>
          <p:nvPr/>
        </p:nvSpPr>
        <p:spPr>
          <a:xfrm>
            <a:off x="753750" y="1648325"/>
            <a:ext cx="2463900" cy="2617200"/>
          </a:xfrm>
          <a:prstGeom prst="rect">
            <a:avLst/>
          </a:prstGeom>
          <a:solidFill>
            <a:schemeClr val="accent4"/>
          </a:solidFill>
          <a:ln>
            <a:noFill/>
          </a:ln>
          <a:effectLst>
            <a:outerShdw dist="266700"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68;p43"/>
          <p:cNvSpPr/>
          <p:nvPr/>
        </p:nvSpPr>
        <p:spPr>
          <a:xfrm>
            <a:off x="3437550" y="1648325"/>
            <a:ext cx="2463900" cy="2617200"/>
          </a:xfrm>
          <a:prstGeom prst="rect">
            <a:avLst/>
          </a:prstGeom>
          <a:solidFill>
            <a:schemeClr val="accent4"/>
          </a:solidFill>
          <a:ln>
            <a:noFill/>
          </a:ln>
          <a:effectLst>
            <a:outerShdw dist="266700"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269;p43"/>
          <p:cNvSpPr/>
          <p:nvPr/>
        </p:nvSpPr>
        <p:spPr>
          <a:xfrm>
            <a:off x="6072525" y="1648325"/>
            <a:ext cx="2463900" cy="2617200"/>
          </a:xfrm>
          <a:prstGeom prst="rect">
            <a:avLst/>
          </a:prstGeom>
          <a:solidFill>
            <a:schemeClr val="accent4"/>
          </a:solidFill>
          <a:ln>
            <a:noFill/>
          </a:ln>
          <a:effectLst>
            <a:outerShdw dist="266700"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270;p4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err="1" smtClean="0"/>
              <a:t>COVID</a:t>
            </a:r>
            <a:r>
              <a:rPr lang="en-US" sz="2800" dirty="0" smtClean="0"/>
              <a:t> Relief Education Funding</a:t>
            </a:r>
            <a:endParaRPr sz="2800" dirty="0"/>
          </a:p>
        </p:txBody>
      </p:sp>
      <p:sp>
        <p:nvSpPr>
          <p:cNvPr id="271" name="Google Shape;271;p43"/>
          <p:cNvSpPr txBox="1">
            <a:spLocks noGrp="1"/>
          </p:cNvSpPr>
          <p:nvPr>
            <p:ph type="title" idx="2"/>
          </p:nvPr>
        </p:nvSpPr>
        <p:spPr>
          <a:xfrm>
            <a:off x="826800" y="2423325"/>
            <a:ext cx="23178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School Districts</a:t>
            </a:r>
            <a:endParaRPr dirty="0"/>
          </a:p>
        </p:txBody>
      </p:sp>
      <p:sp>
        <p:nvSpPr>
          <p:cNvPr id="272" name="Google Shape;272;p43"/>
          <p:cNvSpPr txBox="1">
            <a:spLocks noGrp="1"/>
          </p:cNvSpPr>
          <p:nvPr>
            <p:ph type="subTitle" idx="1"/>
          </p:nvPr>
        </p:nvSpPr>
        <p:spPr>
          <a:xfrm>
            <a:off x="684893" y="3153187"/>
            <a:ext cx="2527407" cy="91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Must spend 20% of funds on learning loss. Afterschool is an allowable use.</a:t>
            </a:r>
            <a:endParaRPr dirty="0"/>
          </a:p>
        </p:txBody>
      </p:sp>
      <p:sp>
        <p:nvSpPr>
          <p:cNvPr id="273" name="Google Shape;273;p43"/>
          <p:cNvSpPr txBox="1">
            <a:spLocks noGrp="1"/>
          </p:cNvSpPr>
          <p:nvPr>
            <p:ph type="title" idx="3"/>
          </p:nvPr>
        </p:nvSpPr>
        <p:spPr>
          <a:xfrm>
            <a:off x="3510600" y="2423325"/>
            <a:ext cx="23178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ISBE</a:t>
            </a:r>
            <a:endParaRPr dirty="0"/>
          </a:p>
        </p:txBody>
      </p:sp>
      <p:sp>
        <p:nvSpPr>
          <p:cNvPr id="274" name="Google Shape;274;p43"/>
          <p:cNvSpPr txBox="1">
            <a:spLocks noGrp="1"/>
          </p:cNvSpPr>
          <p:nvPr>
            <p:ph type="subTitle" idx="4"/>
          </p:nvPr>
        </p:nvSpPr>
        <p:spPr>
          <a:xfrm>
            <a:off x="3432200" y="3108784"/>
            <a:ext cx="2413800" cy="91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Focusing on 4 projects: 1) high impact tutoring, 2) community schools, 3) bridge programs, and 4) assessment</a:t>
            </a:r>
            <a:endParaRPr dirty="0"/>
          </a:p>
        </p:txBody>
      </p:sp>
      <p:sp>
        <p:nvSpPr>
          <p:cNvPr id="275" name="Google Shape;275;p43"/>
          <p:cNvSpPr txBox="1">
            <a:spLocks noGrp="1"/>
          </p:cNvSpPr>
          <p:nvPr>
            <p:ph type="title" idx="5"/>
          </p:nvPr>
        </p:nvSpPr>
        <p:spPr>
          <a:xfrm>
            <a:off x="6145575" y="2423325"/>
            <a:ext cx="23178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ISBE State Set Aside </a:t>
            </a:r>
            <a:endParaRPr dirty="0"/>
          </a:p>
        </p:txBody>
      </p:sp>
      <p:sp>
        <p:nvSpPr>
          <p:cNvPr id="276" name="Google Shape;276;p43"/>
          <p:cNvSpPr txBox="1">
            <a:spLocks noGrp="1"/>
          </p:cNvSpPr>
          <p:nvPr>
            <p:ph type="subTitle" idx="6"/>
          </p:nvPr>
        </p:nvSpPr>
        <p:spPr>
          <a:xfrm>
            <a:off x="6072525" y="3195626"/>
            <a:ext cx="2463900" cy="91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Granted funding to EBF districts for learning loss, summer enrichment, and afterschool</a:t>
            </a:r>
            <a:endParaRPr dirty="0"/>
          </a:p>
        </p:txBody>
      </p:sp>
      <p:sp>
        <p:nvSpPr>
          <p:cNvPr id="277" name="Google Shape;277;p43"/>
          <p:cNvSpPr/>
          <p:nvPr/>
        </p:nvSpPr>
        <p:spPr>
          <a:xfrm>
            <a:off x="8339224" y="1497125"/>
            <a:ext cx="356100" cy="367500"/>
          </a:xfrm>
          <a:prstGeom prst="star4">
            <a:avLst>
              <a:gd name="adj" fmla="val 18281"/>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3"/>
          <p:cNvSpPr/>
          <p:nvPr/>
        </p:nvSpPr>
        <p:spPr>
          <a:xfrm>
            <a:off x="4438202" y="4775839"/>
            <a:ext cx="267600" cy="2766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3"/>
          <p:cNvSpPr/>
          <p:nvPr/>
        </p:nvSpPr>
        <p:spPr>
          <a:xfrm>
            <a:off x="136143" y="1017724"/>
            <a:ext cx="554100" cy="5727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 name="Google Shape;280;p43"/>
          <p:cNvGrpSpPr/>
          <p:nvPr/>
        </p:nvGrpSpPr>
        <p:grpSpPr>
          <a:xfrm>
            <a:off x="1817847" y="1914432"/>
            <a:ext cx="335706" cy="364258"/>
            <a:chOff x="-42778750" y="2320125"/>
            <a:chExt cx="285125" cy="309375"/>
          </a:xfrm>
        </p:grpSpPr>
        <p:sp>
          <p:nvSpPr>
            <p:cNvPr id="281" name="Google Shape;281;p43"/>
            <p:cNvSpPr/>
            <p:nvPr/>
          </p:nvSpPr>
          <p:spPr>
            <a:xfrm>
              <a:off x="-42778750" y="2320125"/>
              <a:ext cx="285125" cy="309375"/>
            </a:xfrm>
            <a:custGeom>
              <a:avLst/>
              <a:gdLst/>
              <a:ahLst/>
              <a:cxnLst/>
              <a:rect l="l" t="t" r="r" b="b"/>
              <a:pathLst>
                <a:path w="11405" h="12375" extrusionOk="0">
                  <a:moveTo>
                    <a:pt x="5654" y="815"/>
                  </a:moveTo>
                  <a:cubicBezTo>
                    <a:pt x="5920" y="815"/>
                    <a:pt x="6185" y="965"/>
                    <a:pt x="6459" y="1253"/>
                  </a:cubicBezTo>
                  <a:cubicBezTo>
                    <a:pt x="6711" y="1568"/>
                    <a:pt x="6963" y="1978"/>
                    <a:pt x="7120" y="2419"/>
                  </a:cubicBezTo>
                  <a:cubicBezTo>
                    <a:pt x="6616" y="2545"/>
                    <a:pt x="6144" y="2734"/>
                    <a:pt x="5671" y="2923"/>
                  </a:cubicBezTo>
                  <a:cubicBezTo>
                    <a:pt x="5198" y="2734"/>
                    <a:pt x="4726" y="2545"/>
                    <a:pt x="4190" y="2419"/>
                  </a:cubicBezTo>
                  <a:cubicBezTo>
                    <a:pt x="4348" y="2072"/>
                    <a:pt x="4568" y="1663"/>
                    <a:pt x="4789" y="1348"/>
                  </a:cubicBezTo>
                  <a:cubicBezTo>
                    <a:pt x="5083" y="988"/>
                    <a:pt x="5368" y="815"/>
                    <a:pt x="5654" y="815"/>
                  </a:cubicBezTo>
                  <a:close/>
                  <a:moveTo>
                    <a:pt x="3938" y="3238"/>
                  </a:moveTo>
                  <a:cubicBezTo>
                    <a:pt x="4159" y="3332"/>
                    <a:pt x="4411" y="3364"/>
                    <a:pt x="4600" y="3427"/>
                  </a:cubicBezTo>
                  <a:cubicBezTo>
                    <a:pt x="4285" y="3616"/>
                    <a:pt x="4033" y="3774"/>
                    <a:pt x="3781" y="3900"/>
                  </a:cubicBezTo>
                  <a:cubicBezTo>
                    <a:pt x="3844" y="3679"/>
                    <a:pt x="3907" y="3427"/>
                    <a:pt x="3938" y="3238"/>
                  </a:cubicBezTo>
                  <a:close/>
                  <a:moveTo>
                    <a:pt x="7341" y="3238"/>
                  </a:moveTo>
                  <a:cubicBezTo>
                    <a:pt x="7435" y="3490"/>
                    <a:pt x="7467" y="3711"/>
                    <a:pt x="7498" y="3963"/>
                  </a:cubicBezTo>
                  <a:cubicBezTo>
                    <a:pt x="7246" y="3805"/>
                    <a:pt x="6963" y="3616"/>
                    <a:pt x="6679" y="3490"/>
                  </a:cubicBezTo>
                  <a:cubicBezTo>
                    <a:pt x="6868" y="3364"/>
                    <a:pt x="7120" y="3301"/>
                    <a:pt x="7341" y="3238"/>
                  </a:cubicBezTo>
                  <a:close/>
                  <a:moveTo>
                    <a:pt x="2340" y="2993"/>
                  </a:moveTo>
                  <a:cubicBezTo>
                    <a:pt x="2618" y="2993"/>
                    <a:pt x="2897" y="3021"/>
                    <a:pt x="3151" y="3049"/>
                  </a:cubicBezTo>
                  <a:cubicBezTo>
                    <a:pt x="3025" y="3522"/>
                    <a:pt x="2899" y="3994"/>
                    <a:pt x="2867" y="4593"/>
                  </a:cubicBezTo>
                  <a:cubicBezTo>
                    <a:pt x="2457" y="4908"/>
                    <a:pt x="2048" y="5223"/>
                    <a:pt x="1670" y="5569"/>
                  </a:cubicBezTo>
                  <a:cubicBezTo>
                    <a:pt x="1040" y="4782"/>
                    <a:pt x="473" y="3616"/>
                    <a:pt x="1355" y="3175"/>
                  </a:cubicBezTo>
                  <a:cubicBezTo>
                    <a:pt x="1651" y="3036"/>
                    <a:pt x="1995" y="2993"/>
                    <a:pt x="2340" y="2993"/>
                  </a:cubicBezTo>
                  <a:close/>
                  <a:moveTo>
                    <a:pt x="8935" y="3013"/>
                  </a:moveTo>
                  <a:cubicBezTo>
                    <a:pt x="9678" y="3013"/>
                    <a:pt x="10397" y="3218"/>
                    <a:pt x="10397" y="3868"/>
                  </a:cubicBezTo>
                  <a:cubicBezTo>
                    <a:pt x="10397" y="4435"/>
                    <a:pt x="9956" y="5097"/>
                    <a:pt x="9609" y="5569"/>
                  </a:cubicBezTo>
                  <a:cubicBezTo>
                    <a:pt x="9294" y="5254"/>
                    <a:pt x="8884" y="4908"/>
                    <a:pt x="8412" y="4593"/>
                  </a:cubicBezTo>
                  <a:cubicBezTo>
                    <a:pt x="8349" y="4089"/>
                    <a:pt x="8254" y="3553"/>
                    <a:pt x="8160" y="3080"/>
                  </a:cubicBezTo>
                  <a:cubicBezTo>
                    <a:pt x="8400" y="3039"/>
                    <a:pt x="8669" y="3013"/>
                    <a:pt x="8935" y="3013"/>
                  </a:cubicBezTo>
                  <a:close/>
                  <a:moveTo>
                    <a:pt x="8538" y="5695"/>
                  </a:moveTo>
                  <a:cubicBezTo>
                    <a:pt x="8727" y="5853"/>
                    <a:pt x="8884" y="6010"/>
                    <a:pt x="9042" y="6168"/>
                  </a:cubicBezTo>
                  <a:cubicBezTo>
                    <a:pt x="8884" y="6325"/>
                    <a:pt x="8695" y="6483"/>
                    <a:pt x="8538" y="6640"/>
                  </a:cubicBezTo>
                  <a:lnTo>
                    <a:pt x="8538" y="5695"/>
                  </a:lnTo>
                  <a:close/>
                  <a:moveTo>
                    <a:pt x="2741" y="5727"/>
                  </a:moveTo>
                  <a:lnTo>
                    <a:pt x="2741" y="6672"/>
                  </a:lnTo>
                  <a:cubicBezTo>
                    <a:pt x="2552" y="6514"/>
                    <a:pt x="2394" y="6357"/>
                    <a:pt x="2237" y="6199"/>
                  </a:cubicBezTo>
                  <a:cubicBezTo>
                    <a:pt x="2426" y="6010"/>
                    <a:pt x="2583" y="5884"/>
                    <a:pt x="2741" y="5727"/>
                  </a:cubicBezTo>
                  <a:close/>
                  <a:moveTo>
                    <a:pt x="5671" y="3837"/>
                  </a:moveTo>
                  <a:cubicBezTo>
                    <a:pt x="6364" y="4152"/>
                    <a:pt x="7026" y="4561"/>
                    <a:pt x="7656" y="5002"/>
                  </a:cubicBezTo>
                  <a:cubicBezTo>
                    <a:pt x="7750" y="5821"/>
                    <a:pt x="7750" y="6609"/>
                    <a:pt x="7656" y="7334"/>
                  </a:cubicBezTo>
                  <a:cubicBezTo>
                    <a:pt x="7026" y="7775"/>
                    <a:pt x="6364" y="8184"/>
                    <a:pt x="5671" y="8531"/>
                  </a:cubicBezTo>
                  <a:cubicBezTo>
                    <a:pt x="4946" y="8216"/>
                    <a:pt x="4285" y="7806"/>
                    <a:pt x="3655" y="7334"/>
                  </a:cubicBezTo>
                  <a:cubicBezTo>
                    <a:pt x="3560" y="6609"/>
                    <a:pt x="3560" y="5821"/>
                    <a:pt x="3655" y="5002"/>
                  </a:cubicBezTo>
                  <a:cubicBezTo>
                    <a:pt x="3970" y="4782"/>
                    <a:pt x="4285" y="4593"/>
                    <a:pt x="4631" y="4404"/>
                  </a:cubicBezTo>
                  <a:cubicBezTo>
                    <a:pt x="4978" y="4183"/>
                    <a:pt x="5356" y="3994"/>
                    <a:pt x="5671" y="3837"/>
                  </a:cubicBezTo>
                  <a:close/>
                  <a:moveTo>
                    <a:pt x="3781" y="8436"/>
                  </a:moveTo>
                  <a:lnTo>
                    <a:pt x="3781" y="8436"/>
                  </a:lnTo>
                  <a:cubicBezTo>
                    <a:pt x="3907" y="8531"/>
                    <a:pt x="4033" y="8594"/>
                    <a:pt x="4222" y="8688"/>
                  </a:cubicBezTo>
                  <a:cubicBezTo>
                    <a:pt x="4241" y="8641"/>
                    <a:pt x="4248" y="8625"/>
                    <a:pt x="4250" y="8625"/>
                  </a:cubicBezTo>
                  <a:lnTo>
                    <a:pt x="4250" y="8625"/>
                  </a:lnTo>
                  <a:cubicBezTo>
                    <a:pt x="4252" y="8625"/>
                    <a:pt x="4233" y="8679"/>
                    <a:pt x="4225" y="8690"/>
                  </a:cubicBezTo>
                  <a:lnTo>
                    <a:pt x="4225" y="8690"/>
                  </a:lnTo>
                  <a:cubicBezTo>
                    <a:pt x="4224" y="8689"/>
                    <a:pt x="4223" y="8689"/>
                    <a:pt x="4222" y="8688"/>
                  </a:cubicBezTo>
                  <a:lnTo>
                    <a:pt x="4222" y="8688"/>
                  </a:lnTo>
                  <a:cubicBezTo>
                    <a:pt x="4222" y="8691"/>
                    <a:pt x="4222" y="8692"/>
                    <a:pt x="4223" y="8692"/>
                  </a:cubicBezTo>
                  <a:cubicBezTo>
                    <a:pt x="4223" y="8692"/>
                    <a:pt x="4224" y="8691"/>
                    <a:pt x="4225" y="8690"/>
                  </a:cubicBezTo>
                  <a:lnTo>
                    <a:pt x="4225" y="8690"/>
                  </a:lnTo>
                  <a:cubicBezTo>
                    <a:pt x="4350" y="8753"/>
                    <a:pt x="4475" y="8846"/>
                    <a:pt x="4631" y="8909"/>
                  </a:cubicBezTo>
                  <a:cubicBezTo>
                    <a:pt x="4411" y="9003"/>
                    <a:pt x="4159" y="9066"/>
                    <a:pt x="3970" y="9129"/>
                  </a:cubicBezTo>
                  <a:cubicBezTo>
                    <a:pt x="3907" y="8909"/>
                    <a:pt x="3844" y="8688"/>
                    <a:pt x="3781" y="8436"/>
                  </a:cubicBezTo>
                  <a:close/>
                  <a:moveTo>
                    <a:pt x="7498" y="8499"/>
                  </a:moveTo>
                  <a:cubicBezTo>
                    <a:pt x="7467" y="8688"/>
                    <a:pt x="7435" y="8909"/>
                    <a:pt x="7341" y="9161"/>
                  </a:cubicBezTo>
                  <a:cubicBezTo>
                    <a:pt x="7120" y="9066"/>
                    <a:pt x="6868" y="9035"/>
                    <a:pt x="6679" y="8972"/>
                  </a:cubicBezTo>
                  <a:cubicBezTo>
                    <a:pt x="6994" y="8814"/>
                    <a:pt x="7278" y="8625"/>
                    <a:pt x="7498" y="8499"/>
                  </a:cubicBezTo>
                  <a:close/>
                  <a:moveTo>
                    <a:pt x="1638" y="6798"/>
                  </a:moveTo>
                  <a:cubicBezTo>
                    <a:pt x="1985" y="7145"/>
                    <a:pt x="2394" y="7491"/>
                    <a:pt x="2836" y="7775"/>
                  </a:cubicBezTo>
                  <a:cubicBezTo>
                    <a:pt x="2899" y="8279"/>
                    <a:pt x="2993" y="8814"/>
                    <a:pt x="3088" y="9287"/>
                  </a:cubicBezTo>
                  <a:cubicBezTo>
                    <a:pt x="2848" y="9347"/>
                    <a:pt x="2583" y="9369"/>
                    <a:pt x="2309" y="9369"/>
                  </a:cubicBezTo>
                  <a:cubicBezTo>
                    <a:pt x="2150" y="9369"/>
                    <a:pt x="1989" y="9361"/>
                    <a:pt x="1827" y="9350"/>
                  </a:cubicBezTo>
                  <a:cubicBezTo>
                    <a:pt x="1103" y="9224"/>
                    <a:pt x="725" y="8846"/>
                    <a:pt x="945" y="8090"/>
                  </a:cubicBezTo>
                  <a:cubicBezTo>
                    <a:pt x="1040" y="7649"/>
                    <a:pt x="1323" y="7239"/>
                    <a:pt x="1638" y="6798"/>
                  </a:cubicBezTo>
                  <a:close/>
                  <a:moveTo>
                    <a:pt x="9641" y="6830"/>
                  </a:moveTo>
                  <a:cubicBezTo>
                    <a:pt x="9987" y="7271"/>
                    <a:pt x="10428" y="7932"/>
                    <a:pt x="10428" y="8531"/>
                  </a:cubicBezTo>
                  <a:cubicBezTo>
                    <a:pt x="10405" y="9192"/>
                    <a:pt x="9707" y="9391"/>
                    <a:pt x="8988" y="9391"/>
                  </a:cubicBezTo>
                  <a:cubicBezTo>
                    <a:pt x="8713" y="9391"/>
                    <a:pt x="8435" y="9362"/>
                    <a:pt x="8191" y="9318"/>
                  </a:cubicBezTo>
                  <a:cubicBezTo>
                    <a:pt x="8286" y="8846"/>
                    <a:pt x="8412" y="8373"/>
                    <a:pt x="8443" y="7806"/>
                  </a:cubicBezTo>
                  <a:cubicBezTo>
                    <a:pt x="8853" y="7491"/>
                    <a:pt x="9294" y="7176"/>
                    <a:pt x="9641" y="6830"/>
                  </a:cubicBezTo>
                  <a:close/>
                  <a:moveTo>
                    <a:pt x="5671" y="9444"/>
                  </a:moveTo>
                  <a:cubicBezTo>
                    <a:pt x="6144" y="9633"/>
                    <a:pt x="6616" y="9822"/>
                    <a:pt x="7120" y="9948"/>
                  </a:cubicBezTo>
                  <a:cubicBezTo>
                    <a:pt x="6868" y="10453"/>
                    <a:pt x="6522" y="11177"/>
                    <a:pt x="6049" y="11429"/>
                  </a:cubicBezTo>
                  <a:cubicBezTo>
                    <a:pt x="5909" y="11527"/>
                    <a:pt x="5782" y="11569"/>
                    <a:pt x="5659" y="11569"/>
                  </a:cubicBezTo>
                  <a:cubicBezTo>
                    <a:pt x="5504" y="11569"/>
                    <a:pt x="5356" y="11503"/>
                    <a:pt x="5198" y="11398"/>
                  </a:cubicBezTo>
                  <a:cubicBezTo>
                    <a:pt x="4757" y="11083"/>
                    <a:pt x="4411" y="10453"/>
                    <a:pt x="4222" y="9948"/>
                  </a:cubicBezTo>
                  <a:cubicBezTo>
                    <a:pt x="4694" y="9822"/>
                    <a:pt x="5198" y="9633"/>
                    <a:pt x="5671" y="9444"/>
                  </a:cubicBezTo>
                  <a:close/>
                  <a:moveTo>
                    <a:pt x="5689" y="1"/>
                  </a:moveTo>
                  <a:cubicBezTo>
                    <a:pt x="5142" y="1"/>
                    <a:pt x="4663" y="283"/>
                    <a:pt x="4285" y="686"/>
                  </a:cubicBezTo>
                  <a:cubicBezTo>
                    <a:pt x="3907" y="1127"/>
                    <a:pt x="3623" y="1663"/>
                    <a:pt x="3434" y="2261"/>
                  </a:cubicBezTo>
                  <a:cubicBezTo>
                    <a:pt x="3054" y="2197"/>
                    <a:pt x="2712" y="2168"/>
                    <a:pt x="2405" y="2168"/>
                  </a:cubicBezTo>
                  <a:cubicBezTo>
                    <a:pt x="753" y="2168"/>
                    <a:pt x="126" y="3018"/>
                    <a:pt x="126" y="3868"/>
                  </a:cubicBezTo>
                  <a:cubicBezTo>
                    <a:pt x="126" y="4687"/>
                    <a:pt x="630" y="5538"/>
                    <a:pt x="1166" y="6168"/>
                  </a:cubicBezTo>
                  <a:cubicBezTo>
                    <a:pt x="788" y="6640"/>
                    <a:pt x="441" y="7176"/>
                    <a:pt x="221" y="7775"/>
                  </a:cubicBezTo>
                  <a:cubicBezTo>
                    <a:pt x="0" y="8499"/>
                    <a:pt x="126" y="9224"/>
                    <a:pt x="693" y="9696"/>
                  </a:cubicBezTo>
                  <a:cubicBezTo>
                    <a:pt x="1155" y="10078"/>
                    <a:pt x="1784" y="10204"/>
                    <a:pt x="2416" y="10204"/>
                  </a:cubicBezTo>
                  <a:cubicBezTo>
                    <a:pt x="2775" y="10204"/>
                    <a:pt x="3135" y="10163"/>
                    <a:pt x="3466" y="10106"/>
                  </a:cubicBezTo>
                  <a:lnTo>
                    <a:pt x="3812" y="10925"/>
                  </a:lnTo>
                  <a:cubicBezTo>
                    <a:pt x="4442" y="12059"/>
                    <a:pt x="5135" y="12374"/>
                    <a:pt x="5702" y="12374"/>
                  </a:cubicBezTo>
                  <a:cubicBezTo>
                    <a:pt x="6837" y="12374"/>
                    <a:pt x="7593" y="11177"/>
                    <a:pt x="8002" y="10106"/>
                  </a:cubicBezTo>
                  <a:cubicBezTo>
                    <a:pt x="8317" y="10159"/>
                    <a:pt x="8660" y="10194"/>
                    <a:pt x="9004" y="10194"/>
                  </a:cubicBezTo>
                  <a:cubicBezTo>
                    <a:pt x="9690" y="10194"/>
                    <a:pt x="10376" y="10054"/>
                    <a:pt x="10838" y="9633"/>
                  </a:cubicBezTo>
                  <a:cubicBezTo>
                    <a:pt x="11310" y="9161"/>
                    <a:pt x="11373" y="8531"/>
                    <a:pt x="11216" y="7901"/>
                  </a:cubicBezTo>
                  <a:cubicBezTo>
                    <a:pt x="10995" y="7302"/>
                    <a:pt x="10617" y="6703"/>
                    <a:pt x="10208" y="6199"/>
                  </a:cubicBezTo>
                  <a:cubicBezTo>
                    <a:pt x="10838" y="5443"/>
                    <a:pt x="11405" y="4435"/>
                    <a:pt x="11184" y="3490"/>
                  </a:cubicBezTo>
                  <a:cubicBezTo>
                    <a:pt x="10995" y="2765"/>
                    <a:pt x="10397" y="2387"/>
                    <a:pt x="9641" y="2230"/>
                  </a:cubicBezTo>
                  <a:cubicBezTo>
                    <a:pt x="9406" y="2175"/>
                    <a:pt x="9153" y="2150"/>
                    <a:pt x="8895" y="2150"/>
                  </a:cubicBezTo>
                  <a:cubicBezTo>
                    <a:pt x="8565" y="2150"/>
                    <a:pt x="8226" y="2191"/>
                    <a:pt x="7908" y="2261"/>
                  </a:cubicBezTo>
                  <a:cubicBezTo>
                    <a:pt x="7593" y="1348"/>
                    <a:pt x="6994" y="340"/>
                    <a:pt x="6112" y="56"/>
                  </a:cubicBezTo>
                  <a:cubicBezTo>
                    <a:pt x="5967" y="18"/>
                    <a:pt x="5826" y="1"/>
                    <a:pt x="5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3"/>
            <p:cNvSpPr/>
            <p:nvPr/>
          </p:nvSpPr>
          <p:spPr>
            <a:xfrm>
              <a:off x="-42667700" y="2443600"/>
              <a:ext cx="62250" cy="61475"/>
            </a:xfrm>
            <a:custGeom>
              <a:avLst/>
              <a:gdLst/>
              <a:ahLst/>
              <a:cxnLst/>
              <a:rect l="l" t="t" r="r" b="b"/>
              <a:pathLst>
                <a:path w="2490" h="2459" extrusionOk="0">
                  <a:moveTo>
                    <a:pt x="1249" y="858"/>
                  </a:moveTo>
                  <a:cubicBezTo>
                    <a:pt x="1468" y="858"/>
                    <a:pt x="1639" y="1027"/>
                    <a:pt x="1639" y="1260"/>
                  </a:cubicBezTo>
                  <a:cubicBezTo>
                    <a:pt x="1607" y="1418"/>
                    <a:pt x="1481" y="1575"/>
                    <a:pt x="1323" y="1670"/>
                  </a:cubicBezTo>
                  <a:cubicBezTo>
                    <a:pt x="1285" y="1681"/>
                    <a:pt x="1248" y="1686"/>
                    <a:pt x="1211" y="1686"/>
                  </a:cubicBezTo>
                  <a:cubicBezTo>
                    <a:pt x="1040" y="1686"/>
                    <a:pt x="897" y="1569"/>
                    <a:pt x="819" y="1386"/>
                  </a:cubicBezTo>
                  <a:cubicBezTo>
                    <a:pt x="756" y="1134"/>
                    <a:pt x="851" y="945"/>
                    <a:pt x="1103" y="882"/>
                  </a:cubicBezTo>
                  <a:cubicBezTo>
                    <a:pt x="1153" y="866"/>
                    <a:pt x="1202" y="858"/>
                    <a:pt x="1249" y="858"/>
                  </a:cubicBezTo>
                  <a:close/>
                  <a:moveTo>
                    <a:pt x="1229" y="0"/>
                  </a:moveTo>
                  <a:cubicBezTo>
                    <a:pt x="567" y="0"/>
                    <a:pt x="0" y="567"/>
                    <a:pt x="0" y="1229"/>
                  </a:cubicBezTo>
                  <a:cubicBezTo>
                    <a:pt x="0" y="1874"/>
                    <a:pt x="509" y="2459"/>
                    <a:pt x="1177" y="2459"/>
                  </a:cubicBezTo>
                  <a:cubicBezTo>
                    <a:pt x="1194" y="2459"/>
                    <a:pt x="1211" y="2458"/>
                    <a:pt x="1229" y="2458"/>
                  </a:cubicBezTo>
                  <a:cubicBezTo>
                    <a:pt x="1891" y="2458"/>
                    <a:pt x="2489" y="1891"/>
                    <a:pt x="2489" y="1229"/>
                  </a:cubicBezTo>
                  <a:cubicBezTo>
                    <a:pt x="2426" y="567"/>
                    <a:pt x="1891" y="0"/>
                    <a:pt x="1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 name="Google Shape;283;p43"/>
          <p:cNvSpPr/>
          <p:nvPr/>
        </p:nvSpPr>
        <p:spPr>
          <a:xfrm>
            <a:off x="7116680" y="1910050"/>
            <a:ext cx="375591" cy="373030"/>
          </a:xfrm>
          <a:custGeom>
            <a:avLst/>
            <a:gdLst/>
            <a:ahLst/>
            <a:cxnLst/>
            <a:rect l="l" t="t" r="r" b="b"/>
            <a:pathLst>
              <a:path w="12760" h="12673" extrusionOk="0">
                <a:moveTo>
                  <a:pt x="2225" y="866"/>
                </a:moveTo>
                <a:cubicBezTo>
                  <a:pt x="2371" y="866"/>
                  <a:pt x="2521" y="929"/>
                  <a:pt x="2647" y="1056"/>
                </a:cubicBezTo>
                <a:lnTo>
                  <a:pt x="3245" y="1654"/>
                </a:lnTo>
                <a:lnTo>
                  <a:pt x="1702" y="3166"/>
                </a:lnTo>
                <a:lnTo>
                  <a:pt x="1103" y="2599"/>
                </a:lnTo>
                <a:cubicBezTo>
                  <a:pt x="1072" y="2536"/>
                  <a:pt x="977" y="2473"/>
                  <a:pt x="977" y="2379"/>
                </a:cubicBezTo>
                <a:cubicBezTo>
                  <a:pt x="914" y="2190"/>
                  <a:pt x="946" y="1906"/>
                  <a:pt x="1103" y="1749"/>
                </a:cubicBezTo>
                <a:lnTo>
                  <a:pt x="1828" y="1056"/>
                </a:lnTo>
                <a:cubicBezTo>
                  <a:pt x="1938" y="929"/>
                  <a:pt x="2080" y="866"/>
                  <a:pt x="2225" y="866"/>
                </a:cubicBezTo>
                <a:close/>
                <a:moveTo>
                  <a:pt x="3812" y="2221"/>
                </a:moveTo>
                <a:lnTo>
                  <a:pt x="4506" y="2914"/>
                </a:lnTo>
                <a:lnTo>
                  <a:pt x="2962" y="4427"/>
                </a:lnTo>
                <a:lnTo>
                  <a:pt x="2300" y="3765"/>
                </a:lnTo>
                <a:lnTo>
                  <a:pt x="3812" y="2221"/>
                </a:lnTo>
                <a:close/>
                <a:moveTo>
                  <a:pt x="9452" y="1056"/>
                </a:moveTo>
                <a:lnTo>
                  <a:pt x="11783" y="3387"/>
                </a:lnTo>
                <a:lnTo>
                  <a:pt x="8979" y="6159"/>
                </a:lnTo>
                <a:lnTo>
                  <a:pt x="6648" y="3828"/>
                </a:lnTo>
                <a:lnTo>
                  <a:pt x="7908" y="2599"/>
                </a:lnTo>
                <a:lnTo>
                  <a:pt x="8790" y="3450"/>
                </a:lnTo>
                <a:cubicBezTo>
                  <a:pt x="8869" y="3529"/>
                  <a:pt x="8979" y="3568"/>
                  <a:pt x="9090" y="3568"/>
                </a:cubicBezTo>
                <a:cubicBezTo>
                  <a:pt x="9200" y="3568"/>
                  <a:pt x="9310" y="3529"/>
                  <a:pt x="9389" y="3450"/>
                </a:cubicBezTo>
                <a:cubicBezTo>
                  <a:pt x="9546" y="3292"/>
                  <a:pt x="9546" y="3009"/>
                  <a:pt x="9389" y="2851"/>
                </a:cubicBezTo>
                <a:lnTo>
                  <a:pt x="8507" y="2001"/>
                </a:lnTo>
                <a:lnTo>
                  <a:pt x="9452" y="1056"/>
                </a:lnTo>
                <a:close/>
                <a:moveTo>
                  <a:pt x="5041" y="3450"/>
                </a:moveTo>
                <a:cubicBezTo>
                  <a:pt x="5356" y="3765"/>
                  <a:pt x="10366" y="8711"/>
                  <a:pt x="10523" y="8932"/>
                </a:cubicBezTo>
                <a:lnTo>
                  <a:pt x="8948" y="10412"/>
                </a:lnTo>
                <a:lnTo>
                  <a:pt x="3497" y="4994"/>
                </a:lnTo>
                <a:lnTo>
                  <a:pt x="5041" y="3450"/>
                </a:lnTo>
                <a:close/>
                <a:moveTo>
                  <a:pt x="10996" y="9625"/>
                </a:moveTo>
                <a:lnTo>
                  <a:pt x="11657" y="11610"/>
                </a:lnTo>
                <a:lnTo>
                  <a:pt x="9609" y="10948"/>
                </a:lnTo>
                <a:lnTo>
                  <a:pt x="10996" y="9625"/>
                </a:lnTo>
                <a:close/>
                <a:moveTo>
                  <a:pt x="3939" y="6600"/>
                </a:moveTo>
                <a:lnTo>
                  <a:pt x="6270" y="8932"/>
                </a:lnTo>
                <a:lnTo>
                  <a:pt x="3466" y="11736"/>
                </a:lnTo>
                <a:lnTo>
                  <a:pt x="1135" y="9404"/>
                </a:lnTo>
                <a:lnTo>
                  <a:pt x="2489" y="8050"/>
                </a:lnTo>
                <a:lnTo>
                  <a:pt x="3340" y="8932"/>
                </a:lnTo>
                <a:cubicBezTo>
                  <a:pt x="3419" y="9010"/>
                  <a:pt x="3529" y="9050"/>
                  <a:pt x="3639" y="9050"/>
                </a:cubicBezTo>
                <a:cubicBezTo>
                  <a:pt x="3749" y="9050"/>
                  <a:pt x="3860" y="9010"/>
                  <a:pt x="3939" y="8932"/>
                </a:cubicBezTo>
                <a:cubicBezTo>
                  <a:pt x="4096" y="8774"/>
                  <a:pt x="4096" y="8491"/>
                  <a:pt x="3939" y="8333"/>
                </a:cubicBezTo>
                <a:lnTo>
                  <a:pt x="3088" y="7482"/>
                </a:lnTo>
                <a:lnTo>
                  <a:pt x="3939" y="6600"/>
                </a:lnTo>
                <a:close/>
                <a:moveTo>
                  <a:pt x="2194" y="0"/>
                </a:moveTo>
                <a:cubicBezTo>
                  <a:pt x="1828" y="0"/>
                  <a:pt x="1465" y="142"/>
                  <a:pt x="1198" y="425"/>
                </a:cubicBezTo>
                <a:lnTo>
                  <a:pt x="473" y="1119"/>
                </a:lnTo>
                <a:cubicBezTo>
                  <a:pt x="221" y="1402"/>
                  <a:pt x="95" y="1749"/>
                  <a:pt x="95" y="2127"/>
                </a:cubicBezTo>
                <a:cubicBezTo>
                  <a:pt x="95" y="2473"/>
                  <a:pt x="252" y="2851"/>
                  <a:pt x="473" y="3103"/>
                </a:cubicBezTo>
                <a:lnTo>
                  <a:pt x="1387" y="4017"/>
                </a:lnTo>
                <a:cubicBezTo>
                  <a:pt x="1387" y="4017"/>
                  <a:pt x="2647" y="5277"/>
                  <a:pt x="2615" y="5277"/>
                </a:cubicBezTo>
                <a:lnTo>
                  <a:pt x="3277" y="5939"/>
                </a:lnTo>
                <a:lnTo>
                  <a:pt x="2174" y="7041"/>
                </a:lnTo>
                <a:lnTo>
                  <a:pt x="2048" y="7167"/>
                </a:lnTo>
                <a:lnTo>
                  <a:pt x="158" y="9058"/>
                </a:lnTo>
                <a:cubicBezTo>
                  <a:pt x="0" y="9215"/>
                  <a:pt x="0" y="9467"/>
                  <a:pt x="158" y="9625"/>
                </a:cubicBezTo>
                <a:lnTo>
                  <a:pt x="3088" y="12555"/>
                </a:lnTo>
                <a:cubicBezTo>
                  <a:pt x="3167" y="12634"/>
                  <a:pt x="3269" y="12673"/>
                  <a:pt x="3371" y="12673"/>
                </a:cubicBezTo>
                <a:cubicBezTo>
                  <a:pt x="3474" y="12673"/>
                  <a:pt x="3576" y="12634"/>
                  <a:pt x="3655" y="12555"/>
                </a:cubicBezTo>
                <a:lnTo>
                  <a:pt x="6742" y="9467"/>
                </a:lnTo>
                <a:lnTo>
                  <a:pt x="8570" y="11295"/>
                </a:lnTo>
                <a:cubicBezTo>
                  <a:pt x="8601" y="11326"/>
                  <a:pt x="8633" y="11358"/>
                  <a:pt x="8696" y="11358"/>
                </a:cubicBezTo>
                <a:cubicBezTo>
                  <a:pt x="8759" y="11452"/>
                  <a:pt x="8822" y="11515"/>
                  <a:pt x="8948" y="11578"/>
                </a:cubicBezTo>
                <a:lnTo>
                  <a:pt x="12098" y="12618"/>
                </a:lnTo>
                <a:cubicBezTo>
                  <a:pt x="12147" y="12637"/>
                  <a:pt x="12196" y="12646"/>
                  <a:pt x="12243" y="12646"/>
                </a:cubicBezTo>
                <a:cubicBezTo>
                  <a:pt x="12500" y="12646"/>
                  <a:pt x="12709" y="12380"/>
                  <a:pt x="12602" y="12114"/>
                </a:cubicBezTo>
                <a:lnTo>
                  <a:pt x="11657" y="8963"/>
                </a:lnTo>
                <a:cubicBezTo>
                  <a:pt x="11626" y="8900"/>
                  <a:pt x="11594" y="8806"/>
                  <a:pt x="11468" y="8743"/>
                </a:cubicBezTo>
                <a:cubicBezTo>
                  <a:pt x="11437" y="8648"/>
                  <a:pt x="11531" y="8806"/>
                  <a:pt x="9546" y="6758"/>
                </a:cubicBezTo>
                <a:lnTo>
                  <a:pt x="12602" y="3702"/>
                </a:lnTo>
                <a:cubicBezTo>
                  <a:pt x="12760" y="3544"/>
                  <a:pt x="12760" y="3261"/>
                  <a:pt x="12602" y="3103"/>
                </a:cubicBezTo>
                <a:lnTo>
                  <a:pt x="9704" y="173"/>
                </a:lnTo>
                <a:cubicBezTo>
                  <a:pt x="9625" y="95"/>
                  <a:pt x="9515" y="55"/>
                  <a:pt x="9405" y="55"/>
                </a:cubicBezTo>
                <a:cubicBezTo>
                  <a:pt x="9294" y="55"/>
                  <a:pt x="9184" y="95"/>
                  <a:pt x="9105" y="173"/>
                </a:cubicBezTo>
                <a:lnTo>
                  <a:pt x="7656" y="1654"/>
                </a:lnTo>
                <a:lnTo>
                  <a:pt x="7530" y="1749"/>
                </a:lnTo>
                <a:lnTo>
                  <a:pt x="6049" y="3261"/>
                </a:lnTo>
                <a:lnTo>
                  <a:pt x="3214" y="425"/>
                </a:lnTo>
                <a:cubicBezTo>
                  <a:pt x="2930" y="142"/>
                  <a:pt x="2560" y="0"/>
                  <a:pt x="2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3"/>
          <p:cNvSpPr/>
          <p:nvPr/>
        </p:nvSpPr>
        <p:spPr>
          <a:xfrm>
            <a:off x="4481705" y="1910266"/>
            <a:ext cx="375591" cy="372588"/>
          </a:xfrm>
          <a:custGeom>
            <a:avLst/>
            <a:gdLst/>
            <a:ahLst/>
            <a:cxnLst/>
            <a:rect l="l" t="t" r="r" b="b"/>
            <a:pathLst>
              <a:path w="12760" h="12658" extrusionOk="0">
                <a:moveTo>
                  <a:pt x="6270" y="1032"/>
                </a:moveTo>
                <a:lnTo>
                  <a:pt x="6932" y="1693"/>
                </a:lnTo>
                <a:lnTo>
                  <a:pt x="5640" y="1693"/>
                </a:lnTo>
                <a:lnTo>
                  <a:pt x="6270" y="1032"/>
                </a:lnTo>
                <a:close/>
                <a:moveTo>
                  <a:pt x="11342" y="2481"/>
                </a:moveTo>
                <a:lnTo>
                  <a:pt x="10523" y="3300"/>
                </a:lnTo>
                <a:lnTo>
                  <a:pt x="2332" y="3300"/>
                </a:lnTo>
                <a:lnTo>
                  <a:pt x="1513" y="2481"/>
                </a:lnTo>
                <a:close/>
                <a:moveTo>
                  <a:pt x="8381" y="9381"/>
                </a:moveTo>
                <a:lnTo>
                  <a:pt x="8381" y="10200"/>
                </a:lnTo>
                <a:lnTo>
                  <a:pt x="6711" y="10200"/>
                </a:lnTo>
                <a:lnTo>
                  <a:pt x="6711" y="9381"/>
                </a:lnTo>
                <a:close/>
                <a:moveTo>
                  <a:pt x="10303" y="4151"/>
                </a:moveTo>
                <a:lnTo>
                  <a:pt x="10303" y="10200"/>
                </a:lnTo>
                <a:lnTo>
                  <a:pt x="9200" y="10200"/>
                </a:lnTo>
                <a:lnTo>
                  <a:pt x="9200" y="9003"/>
                </a:lnTo>
                <a:cubicBezTo>
                  <a:pt x="9200" y="8751"/>
                  <a:pt x="8980" y="8562"/>
                  <a:pt x="8759" y="8562"/>
                </a:cubicBezTo>
                <a:lnTo>
                  <a:pt x="6270" y="8562"/>
                </a:lnTo>
                <a:cubicBezTo>
                  <a:pt x="6050" y="8562"/>
                  <a:pt x="5892" y="8751"/>
                  <a:pt x="5892" y="9003"/>
                </a:cubicBezTo>
                <a:lnTo>
                  <a:pt x="5892" y="10200"/>
                </a:lnTo>
                <a:lnTo>
                  <a:pt x="2584" y="10200"/>
                </a:lnTo>
                <a:lnTo>
                  <a:pt x="2584" y="4151"/>
                </a:lnTo>
                <a:close/>
                <a:moveTo>
                  <a:pt x="914" y="3080"/>
                </a:moveTo>
                <a:lnTo>
                  <a:pt x="1733" y="3899"/>
                </a:lnTo>
                <a:lnTo>
                  <a:pt x="1733" y="10452"/>
                </a:lnTo>
                <a:lnTo>
                  <a:pt x="914" y="11271"/>
                </a:lnTo>
                <a:lnTo>
                  <a:pt x="914" y="3080"/>
                </a:lnTo>
                <a:close/>
                <a:moveTo>
                  <a:pt x="11941" y="3080"/>
                </a:moveTo>
                <a:lnTo>
                  <a:pt x="11941" y="11271"/>
                </a:lnTo>
                <a:lnTo>
                  <a:pt x="11122" y="10452"/>
                </a:lnTo>
                <a:lnTo>
                  <a:pt x="11122" y="3899"/>
                </a:lnTo>
                <a:lnTo>
                  <a:pt x="11941" y="3080"/>
                </a:lnTo>
                <a:close/>
                <a:moveTo>
                  <a:pt x="10492" y="11050"/>
                </a:moveTo>
                <a:lnTo>
                  <a:pt x="11311" y="11870"/>
                </a:lnTo>
                <a:lnTo>
                  <a:pt x="1481" y="11870"/>
                </a:lnTo>
                <a:lnTo>
                  <a:pt x="2300" y="11050"/>
                </a:lnTo>
                <a:close/>
                <a:moveTo>
                  <a:pt x="6254" y="0"/>
                </a:moveTo>
                <a:cubicBezTo>
                  <a:pt x="6144" y="0"/>
                  <a:pt x="6034" y="39"/>
                  <a:pt x="5955" y="118"/>
                </a:cubicBezTo>
                <a:lnTo>
                  <a:pt x="4443" y="1662"/>
                </a:lnTo>
                <a:lnTo>
                  <a:pt x="379" y="1662"/>
                </a:lnTo>
                <a:cubicBezTo>
                  <a:pt x="221" y="1693"/>
                  <a:pt x="95" y="1819"/>
                  <a:pt x="64" y="1946"/>
                </a:cubicBezTo>
                <a:cubicBezTo>
                  <a:pt x="1" y="2009"/>
                  <a:pt x="64" y="1473"/>
                  <a:pt x="64" y="12248"/>
                </a:cubicBezTo>
                <a:cubicBezTo>
                  <a:pt x="64" y="12374"/>
                  <a:pt x="95" y="12500"/>
                  <a:pt x="221" y="12563"/>
                </a:cubicBezTo>
                <a:cubicBezTo>
                  <a:pt x="284" y="12657"/>
                  <a:pt x="379" y="12657"/>
                  <a:pt x="473" y="12657"/>
                </a:cubicBezTo>
                <a:lnTo>
                  <a:pt x="12351" y="12657"/>
                </a:lnTo>
                <a:cubicBezTo>
                  <a:pt x="12571" y="12657"/>
                  <a:pt x="12729" y="12468"/>
                  <a:pt x="12729" y="12216"/>
                </a:cubicBezTo>
                <a:lnTo>
                  <a:pt x="12729" y="2009"/>
                </a:lnTo>
                <a:cubicBezTo>
                  <a:pt x="12760" y="1851"/>
                  <a:pt x="12571" y="1662"/>
                  <a:pt x="12351" y="1662"/>
                </a:cubicBezTo>
                <a:lnTo>
                  <a:pt x="8097" y="1662"/>
                </a:lnTo>
                <a:lnTo>
                  <a:pt x="6554" y="118"/>
                </a:lnTo>
                <a:cubicBezTo>
                  <a:pt x="6475" y="39"/>
                  <a:pt x="6365" y="0"/>
                  <a:pt x="62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55"/>
          <p:cNvSpPr/>
          <p:nvPr/>
        </p:nvSpPr>
        <p:spPr>
          <a:xfrm>
            <a:off x="1285250" y="1536179"/>
            <a:ext cx="5316250" cy="2904488"/>
          </a:xfrm>
          <a:prstGeom prst="rect">
            <a:avLst/>
          </a:prstGeom>
          <a:solidFill>
            <a:schemeClr val="accent4"/>
          </a:solidFill>
          <a:ln>
            <a:noFill/>
          </a:ln>
          <a:effectLst>
            <a:outerShdw dist="266700"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5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Other Funding Sources </a:t>
            </a:r>
            <a:endParaRPr dirty="0"/>
          </a:p>
        </p:txBody>
      </p:sp>
      <p:sp>
        <p:nvSpPr>
          <p:cNvPr id="535" name="Google Shape;535;p55"/>
          <p:cNvSpPr txBox="1"/>
          <p:nvPr/>
        </p:nvSpPr>
        <p:spPr>
          <a:xfrm>
            <a:off x="1573362" y="1831116"/>
            <a:ext cx="4508124" cy="2393626"/>
          </a:xfrm>
          <a:prstGeom prst="rect">
            <a:avLst/>
          </a:prstGeom>
          <a:noFill/>
          <a:ln>
            <a:noFill/>
          </a:ln>
        </p:spPr>
        <p:txBody>
          <a:bodyPr spcFirstLastPara="1" wrap="square" lIns="91425" tIns="91425" rIns="91425" bIns="91425" anchor="ctr" anchorCtr="0">
            <a:noAutofit/>
          </a:bodyPr>
          <a:lstStyle/>
          <a:p>
            <a:pPr marL="285750" lvl="0" indent="-285750" algn="ctr" rtl="0">
              <a:spcBef>
                <a:spcPts val="0"/>
              </a:spcBef>
              <a:spcAft>
                <a:spcPts val="0"/>
              </a:spcAft>
              <a:buFont typeface="Arial" panose="020B0604020202020204" pitchFamily="34" charset="0"/>
              <a:buChar char="•"/>
            </a:pPr>
            <a:r>
              <a:rPr lang="en-US" sz="2800" dirty="0" smtClean="0">
                <a:solidFill>
                  <a:schemeClr val="dk1"/>
                </a:solidFill>
                <a:latin typeface="Roboto"/>
                <a:ea typeface="Roboto"/>
                <a:cs typeface="Roboto"/>
                <a:sym typeface="Roboto"/>
              </a:rPr>
              <a:t>21</a:t>
            </a:r>
            <a:r>
              <a:rPr lang="en-US" sz="2800" baseline="30000" dirty="0" smtClean="0">
                <a:solidFill>
                  <a:schemeClr val="dk1"/>
                </a:solidFill>
                <a:latin typeface="Roboto"/>
                <a:ea typeface="Roboto"/>
                <a:cs typeface="Roboto"/>
                <a:sym typeface="Roboto"/>
              </a:rPr>
              <a:t>st</a:t>
            </a:r>
            <a:r>
              <a:rPr lang="en-US" sz="2800" dirty="0" smtClean="0">
                <a:solidFill>
                  <a:schemeClr val="dk1"/>
                </a:solidFill>
                <a:latin typeface="Roboto"/>
                <a:ea typeface="Roboto"/>
                <a:cs typeface="Roboto"/>
                <a:sym typeface="Roboto"/>
              </a:rPr>
              <a:t> </a:t>
            </a:r>
            <a:r>
              <a:rPr lang="en-US" sz="2800" dirty="0" err="1" smtClean="0">
                <a:solidFill>
                  <a:schemeClr val="dk1"/>
                </a:solidFill>
                <a:latin typeface="Roboto"/>
                <a:ea typeface="Roboto"/>
                <a:cs typeface="Roboto"/>
                <a:sym typeface="Roboto"/>
              </a:rPr>
              <a:t>CCLC</a:t>
            </a:r>
            <a:endParaRPr lang="en-US" sz="2800" dirty="0" smtClean="0">
              <a:solidFill>
                <a:schemeClr val="dk1"/>
              </a:solidFill>
              <a:latin typeface="Roboto"/>
              <a:ea typeface="Roboto"/>
              <a:cs typeface="Roboto"/>
              <a:sym typeface="Roboto"/>
            </a:endParaRPr>
          </a:p>
          <a:p>
            <a:pPr marL="285750" lvl="0" indent="-285750" algn="ctr" rtl="0">
              <a:spcBef>
                <a:spcPts val="0"/>
              </a:spcBef>
              <a:spcAft>
                <a:spcPts val="0"/>
              </a:spcAft>
              <a:buFont typeface="Arial" panose="020B0604020202020204" pitchFamily="34" charset="0"/>
              <a:buChar char="•"/>
            </a:pPr>
            <a:r>
              <a:rPr lang="en-US" sz="2800" dirty="0" smtClean="0">
                <a:solidFill>
                  <a:schemeClr val="dk1"/>
                </a:solidFill>
                <a:latin typeface="Roboto"/>
                <a:ea typeface="Roboto"/>
                <a:cs typeface="Roboto"/>
                <a:sym typeface="Roboto"/>
              </a:rPr>
              <a:t>Teen REACH</a:t>
            </a:r>
          </a:p>
          <a:p>
            <a:pPr marL="285750" lvl="0" indent="-285750" algn="ctr" rtl="0">
              <a:spcBef>
                <a:spcPts val="0"/>
              </a:spcBef>
              <a:spcAft>
                <a:spcPts val="0"/>
              </a:spcAft>
              <a:buFont typeface="Arial" panose="020B0604020202020204" pitchFamily="34" charset="0"/>
              <a:buChar char="•"/>
            </a:pPr>
            <a:r>
              <a:rPr lang="en-US" sz="2800" dirty="0" smtClean="0">
                <a:solidFill>
                  <a:schemeClr val="dk1"/>
                </a:solidFill>
                <a:latin typeface="Roboto"/>
                <a:ea typeface="Roboto"/>
                <a:cs typeface="Roboto"/>
                <a:sym typeface="Roboto"/>
              </a:rPr>
              <a:t>Afterschool Programs</a:t>
            </a:r>
          </a:p>
          <a:p>
            <a:pPr marL="285750" lvl="0" indent="-285750" algn="ctr" rtl="0">
              <a:spcBef>
                <a:spcPts val="0"/>
              </a:spcBef>
              <a:spcAft>
                <a:spcPts val="0"/>
              </a:spcAft>
              <a:buFont typeface="Arial" panose="020B0604020202020204" pitchFamily="34" charset="0"/>
              <a:buChar char="•"/>
            </a:pPr>
            <a:r>
              <a:rPr lang="en-US" sz="2800" dirty="0" err="1" smtClean="0">
                <a:solidFill>
                  <a:schemeClr val="dk1"/>
                </a:solidFill>
                <a:latin typeface="Roboto"/>
                <a:ea typeface="Roboto"/>
                <a:cs typeface="Roboto"/>
                <a:sym typeface="Roboto"/>
              </a:rPr>
              <a:t>CCAP</a:t>
            </a:r>
            <a:r>
              <a:rPr lang="en-US" sz="2800" dirty="0" smtClean="0">
                <a:solidFill>
                  <a:schemeClr val="dk1"/>
                </a:solidFill>
                <a:latin typeface="Roboto"/>
                <a:ea typeface="Roboto"/>
                <a:cs typeface="Roboto"/>
                <a:sym typeface="Roboto"/>
              </a:rPr>
              <a:t> </a:t>
            </a:r>
            <a:endParaRPr sz="2800" dirty="0">
              <a:solidFill>
                <a:schemeClr val="dk1"/>
              </a:solidFill>
              <a:latin typeface="Roboto"/>
              <a:ea typeface="Roboto"/>
              <a:cs typeface="Roboto"/>
              <a:sym typeface="Roboto"/>
            </a:endParaRPr>
          </a:p>
        </p:txBody>
      </p:sp>
      <p:sp>
        <p:nvSpPr>
          <p:cNvPr id="536" name="Google Shape;536;p55"/>
          <p:cNvSpPr/>
          <p:nvPr/>
        </p:nvSpPr>
        <p:spPr>
          <a:xfrm>
            <a:off x="867350" y="1153949"/>
            <a:ext cx="417900" cy="431400"/>
          </a:xfrm>
          <a:prstGeom prst="star4">
            <a:avLst>
              <a:gd name="adj" fmla="val 18281"/>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5"/>
          <p:cNvSpPr/>
          <p:nvPr/>
        </p:nvSpPr>
        <p:spPr>
          <a:xfrm>
            <a:off x="7983122" y="661050"/>
            <a:ext cx="477000" cy="4929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55"/>
          <p:cNvSpPr/>
          <p:nvPr/>
        </p:nvSpPr>
        <p:spPr>
          <a:xfrm>
            <a:off x="7845299" y="4006326"/>
            <a:ext cx="314100" cy="3246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5"/>
          <p:cNvSpPr/>
          <p:nvPr/>
        </p:nvSpPr>
        <p:spPr>
          <a:xfrm>
            <a:off x="1131406" y="2730950"/>
            <a:ext cx="297900" cy="307500"/>
          </a:xfrm>
          <a:prstGeom prst="star4">
            <a:avLst>
              <a:gd name="adj" fmla="val 18281"/>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0" name="Google Shape;540;p55"/>
          <p:cNvPicPr preferRelativeResize="0"/>
          <p:nvPr/>
        </p:nvPicPr>
        <p:blipFill rotWithShape="1">
          <a:blip r:embed="rId3">
            <a:alphaModFix/>
          </a:blip>
          <a:srcRect t="44919" b="27407"/>
          <a:stretch/>
        </p:blipFill>
        <p:spPr>
          <a:xfrm rot="5400000">
            <a:off x="6397874" y="2549475"/>
            <a:ext cx="2138851" cy="362950"/>
          </a:xfrm>
          <a:prstGeom prst="rect">
            <a:avLst/>
          </a:prstGeom>
          <a:noFill/>
          <a:ln>
            <a:noFill/>
          </a:ln>
          <a:effectLst>
            <a:outerShdw dist="323850" dir="8160000" algn="bl" rotWithShape="0">
              <a:srgbClr val="000000"/>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397"/>
        <p:cNvGrpSpPr/>
        <p:nvPr/>
      </p:nvGrpSpPr>
      <p:grpSpPr>
        <a:xfrm>
          <a:off x="0" y="0"/>
          <a:ext cx="0" cy="0"/>
          <a:chOff x="0" y="0"/>
          <a:chExt cx="0" cy="0"/>
        </a:xfrm>
      </p:grpSpPr>
      <p:sp>
        <p:nvSpPr>
          <p:cNvPr id="398" name="Google Shape;398;p50"/>
          <p:cNvSpPr txBox="1">
            <a:spLocks noGrp="1"/>
          </p:cNvSpPr>
          <p:nvPr>
            <p:ph type="title"/>
          </p:nvPr>
        </p:nvSpPr>
        <p:spPr>
          <a:xfrm>
            <a:off x="2024163" y="2663925"/>
            <a:ext cx="5097600" cy="72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t>BENEFITS</a:t>
            </a:r>
            <a:endParaRPr b="1" dirty="0"/>
          </a:p>
        </p:txBody>
      </p:sp>
      <p:sp>
        <p:nvSpPr>
          <p:cNvPr id="399" name="Google Shape;399;p50"/>
          <p:cNvSpPr txBox="1">
            <a:spLocks noGrp="1"/>
          </p:cNvSpPr>
          <p:nvPr>
            <p:ph type="title" idx="2"/>
          </p:nvPr>
        </p:nvSpPr>
        <p:spPr>
          <a:xfrm>
            <a:off x="3523100" y="1353375"/>
            <a:ext cx="2099700" cy="131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pic>
        <p:nvPicPr>
          <p:cNvPr id="401" name="Google Shape;401;p50"/>
          <p:cNvPicPr preferRelativeResize="0"/>
          <p:nvPr/>
        </p:nvPicPr>
        <p:blipFill rotWithShape="1">
          <a:blip r:embed="rId3">
            <a:alphaModFix/>
          </a:blip>
          <a:srcRect t="74030"/>
          <a:stretch/>
        </p:blipFill>
        <p:spPr>
          <a:xfrm>
            <a:off x="3407150" y="4394381"/>
            <a:ext cx="2331648" cy="340600"/>
          </a:xfrm>
          <a:prstGeom prst="rect">
            <a:avLst/>
          </a:prstGeom>
          <a:noFill/>
          <a:ln>
            <a:noFill/>
          </a:ln>
          <a:effectLst>
            <a:outerShdw dist="104775" dir="8160000" algn="bl" rotWithShape="0">
              <a:srgbClr val="000000"/>
            </a:outerShdw>
          </a:effectLst>
        </p:spPr>
      </p:pic>
      <p:sp>
        <p:nvSpPr>
          <p:cNvPr id="402" name="Google Shape;402;p50"/>
          <p:cNvSpPr/>
          <p:nvPr/>
        </p:nvSpPr>
        <p:spPr>
          <a:xfrm>
            <a:off x="1542402" y="1235800"/>
            <a:ext cx="387000" cy="3999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0"/>
          <p:cNvSpPr/>
          <p:nvPr/>
        </p:nvSpPr>
        <p:spPr>
          <a:xfrm>
            <a:off x="8102548" y="755225"/>
            <a:ext cx="387000" cy="3999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0"/>
          <p:cNvSpPr/>
          <p:nvPr/>
        </p:nvSpPr>
        <p:spPr>
          <a:xfrm>
            <a:off x="656401" y="649625"/>
            <a:ext cx="591300" cy="6111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0"/>
          <p:cNvSpPr/>
          <p:nvPr/>
        </p:nvSpPr>
        <p:spPr>
          <a:xfrm>
            <a:off x="7120801" y="1091650"/>
            <a:ext cx="666000" cy="6882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ubtitle 1"/>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9"/>
          <p:cNvSpPr/>
          <p:nvPr/>
        </p:nvSpPr>
        <p:spPr>
          <a:xfrm>
            <a:off x="4933650" y="2343417"/>
            <a:ext cx="3393000" cy="2106900"/>
          </a:xfrm>
          <a:prstGeom prst="rect">
            <a:avLst/>
          </a:prstGeom>
          <a:solidFill>
            <a:schemeClr val="accent4"/>
          </a:solidFill>
          <a:ln>
            <a:noFill/>
          </a:ln>
          <a:effectLst>
            <a:outerShdw dist="266700"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9"/>
          <p:cNvSpPr/>
          <p:nvPr/>
        </p:nvSpPr>
        <p:spPr>
          <a:xfrm>
            <a:off x="1012800" y="1408775"/>
            <a:ext cx="3393000" cy="2106900"/>
          </a:xfrm>
          <a:prstGeom prst="rect">
            <a:avLst/>
          </a:prstGeom>
          <a:solidFill>
            <a:schemeClr val="accent4"/>
          </a:solidFill>
          <a:ln>
            <a:noFill/>
          </a:ln>
          <a:effectLst>
            <a:outerShdw dist="266700"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222" name="Google Shape;222;p39"/>
          <p:cNvSpPr txBox="1">
            <a:spLocks noGrp="1"/>
          </p:cNvSpPr>
          <p:nvPr>
            <p:ph type="subTitle" idx="1"/>
          </p:nvPr>
        </p:nvSpPr>
        <p:spPr>
          <a:xfrm>
            <a:off x="999885" y="1492030"/>
            <a:ext cx="3393000" cy="71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DEVELOPMENT</a:t>
            </a:r>
            <a:endParaRPr dirty="0"/>
          </a:p>
        </p:txBody>
      </p:sp>
      <p:sp>
        <p:nvSpPr>
          <p:cNvPr id="223" name="Google Shape;223;p39"/>
          <p:cNvSpPr txBox="1">
            <a:spLocks noGrp="1"/>
          </p:cNvSpPr>
          <p:nvPr>
            <p:ph type="subTitle" idx="2"/>
          </p:nvPr>
        </p:nvSpPr>
        <p:spPr>
          <a:xfrm>
            <a:off x="5196836" y="2407700"/>
            <a:ext cx="2866627" cy="71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COMMUNITY</a:t>
            </a:r>
            <a:endParaRPr dirty="0"/>
          </a:p>
        </p:txBody>
      </p:sp>
      <p:sp>
        <p:nvSpPr>
          <p:cNvPr id="224" name="Google Shape;224;p39"/>
          <p:cNvSpPr txBox="1">
            <a:spLocks noGrp="1"/>
          </p:cNvSpPr>
          <p:nvPr>
            <p:ph type="subTitle" idx="3"/>
          </p:nvPr>
        </p:nvSpPr>
        <p:spPr>
          <a:xfrm>
            <a:off x="1354200" y="2165600"/>
            <a:ext cx="2710200" cy="119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These programs are already</a:t>
            </a:r>
            <a:r>
              <a:rPr lang="en-US" dirty="0" smtClean="0"/>
              <a:t> established and high quality—removes the need to create a brand new service</a:t>
            </a:r>
            <a:endParaRPr dirty="0"/>
          </a:p>
        </p:txBody>
      </p:sp>
      <p:sp>
        <p:nvSpPr>
          <p:cNvPr id="225" name="Google Shape;225;p39"/>
          <p:cNvSpPr txBox="1">
            <a:spLocks noGrp="1"/>
          </p:cNvSpPr>
          <p:nvPr>
            <p:ph type="subTitle" idx="4"/>
          </p:nvPr>
        </p:nvSpPr>
        <p:spPr>
          <a:xfrm>
            <a:off x="5275050" y="3080000"/>
            <a:ext cx="2710200" cy="119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Collaborations can create a stronger community commitment to student academic and social success</a:t>
            </a:r>
            <a:endParaRPr dirty="0"/>
          </a:p>
        </p:txBody>
      </p:sp>
      <p:sp>
        <p:nvSpPr>
          <p:cNvPr id="226" name="Google Shape;226;p39"/>
          <p:cNvSpPr/>
          <p:nvPr/>
        </p:nvSpPr>
        <p:spPr>
          <a:xfrm>
            <a:off x="7985250" y="588025"/>
            <a:ext cx="452700" cy="467400"/>
          </a:xfrm>
          <a:prstGeom prst="star4">
            <a:avLst>
              <a:gd name="adj" fmla="val 18281"/>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9"/>
          <p:cNvSpPr/>
          <p:nvPr/>
        </p:nvSpPr>
        <p:spPr>
          <a:xfrm rot="-1410748">
            <a:off x="779968" y="4128696"/>
            <a:ext cx="690315" cy="713437"/>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87"/>
        <p:cNvGrpSpPr/>
        <p:nvPr/>
      </p:nvGrpSpPr>
      <p:grpSpPr>
        <a:xfrm>
          <a:off x="0" y="0"/>
          <a:ext cx="0" cy="0"/>
          <a:chOff x="0" y="0"/>
          <a:chExt cx="0" cy="0"/>
        </a:xfrm>
      </p:grpSpPr>
      <p:sp>
        <p:nvSpPr>
          <p:cNvPr id="388" name="Google Shape;388;p49"/>
          <p:cNvSpPr txBox="1">
            <a:spLocks noGrp="1"/>
          </p:cNvSpPr>
          <p:nvPr>
            <p:ph type="title"/>
          </p:nvPr>
        </p:nvSpPr>
        <p:spPr>
          <a:xfrm>
            <a:off x="315413" y="1202563"/>
            <a:ext cx="8106185" cy="151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9600" dirty="0" smtClean="0"/>
              <a:t>24.6</a:t>
            </a:r>
            <a:r>
              <a:rPr lang="en" sz="8000" dirty="0" smtClean="0"/>
              <a:t> MILLION</a:t>
            </a:r>
            <a:endParaRPr sz="8000" dirty="0"/>
          </a:p>
        </p:txBody>
      </p:sp>
      <p:sp>
        <p:nvSpPr>
          <p:cNvPr id="389" name="Google Shape;389;p49"/>
          <p:cNvSpPr txBox="1">
            <a:spLocks noGrp="1"/>
          </p:cNvSpPr>
          <p:nvPr>
            <p:ph type="subTitle" idx="1"/>
          </p:nvPr>
        </p:nvSpPr>
        <p:spPr>
          <a:xfrm>
            <a:off x="1283993" y="3580807"/>
            <a:ext cx="6576000" cy="2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In America, for every 1 child in an afterschool program, 3 are waiting to enroll</a:t>
            </a:r>
            <a:endParaRPr dirty="0"/>
          </a:p>
        </p:txBody>
      </p:sp>
      <p:pic>
        <p:nvPicPr>
          <p:cNvPr id="390" name="Google Shape;390;p49"/>
          <p:cNvPicPr preferRelativeResize="0"/>
          <p:nvPr/>
        </p:nvPicPr>
        <p:blipFill rotWithShape="1">
          <a:blip r:embed="rId3">
            <a:alphaModFix/>
          </a:blip>
          <a:srcRect l="46403" t="44623" b="47624"/>
          <a:stretch/>
        </p:blipFill>
        <p:spPr>
          <a:xfrm>
            <a:off x="2582093" y="4128407"/>
            <a:ext cx="3979800" cy="323800"/>
          </a:xfrm>
          <a:prstGeom prst="rect">
            <a:avLst/>
          </a:prstGeom>
          <a:noFill/>
          <a:ln>
            <a:noFill/>
          </a:ln>
          <a:effectLst>
            <a:outerShdw dist="152400" dir="8520000" algn="bl" rotWithShape="0">
              <a:srgbClr val="000000"/>
            </a:outerShdw>
          </a:effectLst>
        </p:spPr>
      </p:pic>
      <p:sp>
        <p:nvSpPr>
          <p:cNvPr id="391" name="Google Shape;391;p49"/>
          <p:cNvSpPr/>
          <p:nvPr/>
        </p:nvSpPr>
        <p:spPr>
          <a:xfrm>
            <a:off x="729893" y="3939599"/>
            <a:ext cx="554100" cy="5727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9"/>
          <p:cNvSpPr/>
          <p:nvPr/>
        </p:nvSpPr>
        <p:spPr>
          <a:xfrm>
            <a:off x="722397" y="529074"/>
            <a:ext cx="282900" cy="2925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9"/>
          <p:cNvSpPr/>
          <p:nvPr/>
        </p:nvSpPr>
        <p:spPr>
          <a:xfrm>
            <a:off x="8072698" y="935274"/>
            <a:ext cx="348900" cy="3606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8"/>
          <p:cNvSpPr/>
          <p:nvPr/>
        </p:nvSpPr>
        <p:spPr>
          <a:xfrm>
            <a:off x="1270350" y="1528000"/>
            <a:ext cx="6603300" cy="2791200"/>
          </a:xfrm>
          <a:prstGeom prst="rect">
            <a:avLst/>
          </a:prstGeom>
          <a:solidFill>
            <a:schemeClr val="accent4"/>
          </a:solidFill>
          <a:ln>
            <a:noFill/>
          </a:ln>
          <a:effectLst>
            <a:outerShdw dist="266700"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ADDITIONAL BENEFITS OF AFTERSCHOOL</a:t>
            </a:r>
            <a:endParaRPr dirty="0"/>
          </a:p>
        </p:txBody>
      </p:sp>
      <p:sp>
        <p:nvSpPr>
          <p:cNvPr id="210" name="Google Shape;210;p38"/>
          <p:cNvSpPr txBox="1">
            <a:spLocks noGrp="1"/>
          </p:cNvSpPr>
          <p:nvPr>
            <p:ph type="body" idx="1"/>
          </p:nvPr>
        </p:nvSpPr>
        <p:spPr>
          <a:xfrm>
            <a:off x="1513575" y="1681025"/>
            <a:ext cx="5664300" cy="2464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273D40"/>
              </a:buClr>
              <a:buSzPts val="600"/>
              <a:buFont typeface="Arial"/>
              <a:buNone/>
            </a:pPr>
            <a:r>
              <a:rPr lang="en" dirty="0" smtClean="0">
                <a:solidFill>
                  <a:schemeClr val="dk1"/>
                </a:solidFill>
              </a:rPr>
              <a:t>OST programs offer the following advantages to students and families:</a:t>
            </a:r>
            <a:r>
              <a:rPr lang="en" dirty="0">
                <a:solidFill>
                  <a:schemeClr val="dk1"/>
                </a:solidFill>
              </a:rPr>
              <a:t/>
            </a:r>
            <a:br>
              <a:rPr lang="en" dirty="0">
                <a:solidFill>
                  <a:schemeClr val="dk1"/>
                </a:solidFill>
              </a:rPr>
            </a:br>
            <a:endParaRPr dirty="0">
              <a:solidFill>
                <a:schemeClr val="dk1"/>
              </a:solidFill>
            </a:endParaRPr>
          </a:p>
          <a:p>
            <a:pPr marL="241300" lvl="0" indent="-228600" algn="l" rtl="0">
              <a:spcBef>
                <a:spcPts val="0"/>
              </a:spcBef>
              <a:spcAft>
                <a:spcPts val="0"/>
              </a:spcAft>
              <a:buClr>
                <a:schemeClr val="dk1"/>
              </a:buClr>
              <a:buSzPts val="1600"/>
              <a:buFont typeface="Anaheim"/>
              <a:buChar char="●"/>
            </a:pPr>
            <a:r>
              <a:rPr lang="en-US" dirty="0" smtClean="0">
                <a:solidFill>
                  <a:schemeClr val="dk1"/>
                </a:solidFill>
              </a:rPr>
              <a:t>Lessens the achievement gap</a:t>
            </a:r>
            <a:endParaRPr dirty="0">
              <a:solidFill>
                <a:schemeClr val="dk1"/>
              </a:solidFill>
            </a:endParaRPr>
          </a:p>
          <a:p>
            <a:pPr marL="241300" lvl="0" indent="-228600" algn="l" rtl="0">
              <a:spcBef>
                <a:spcPts val="0"/>
              </a:spcBef>
              <a:spcAft>
                <a:spcPts val="0"/>
              </a:spcAft>
              <a:buClr>
                <a:schemeClr val="dk1"/>
              </a:buClr>
              <a:buSzPts val="1600"/>
              <a:buFont typeface="Anaheim"/>
              <a:buChar char="●"/>
            </a:pPr>
            <a:r>
              <a:rPr lang="en-US" dirty="0" smtClean="0">
                <a:solidFill>
                  <a:schemeClr val="dk1"/>
                </a:solidFill>
              </a:rPr>
              <a:t>Safety</a:t>
            </a:r>
            <a:endParaRPr dirty="0">
              <a:solidFill>
                <a:schemeClr val="dk1"/>
              </a:solidFill>
            </a:endParaRPr>
          </a:p>
          <a:p>
            <a:pPr marL="241300" lvl="0" indent="-228600" algn="l" rtl="0">
              <a:spcBef>
                <a:spcPts val="0"/>
              </a:spcBef>
              <a:spcAft>
                <a:spcPts val="0"/>
              </a:spcAft>
              <a:buClr>
                <a:schemeClr val="dk1"/>
              </a:buClr>
              <a:buSzPts val="1600"/>
              <a:buFont typeface="Anaheim"/>
              <a:buChar char="●"/>
            </a:pPr>
            <a:r>
              <a:rPr lang="en" dirty="0" smtClean="0">
                <a:solidFill>
                  <a:schemeClr val="dk1"/>
                </a:solidFill>
              </a:rPr>
              <a:t>Student mental health</a:t>
            </a:r>
          </a:p>
          <a:p>
            <a:pPr marL="241300" lvl="0" indent="-228600" algn="l" rtl="0">
              <a:spcBef>
                <a:spcPts val="0"/>
              </a:spcBef>
              <a:spcAft>
                <a:spcPts val="0"/>
              </a:spcAft>
              <a:buClr>
                <a:schemeClr val="dk1"/>
              </a:buClr>
              <a:buSzPts val="1600"/>
              <a:buFont typeface="Anaheim"/>
              <a:buChar char="●"/>
            </a:pPr>
            <a:r>
              <a:rPr lang="en" dirty="0" smtClean="0">
                <a:solidFill>
                  <a:schemeClr val="dk1"/>
                </a:solidFill>
              </a:rPr>
              <a:t>Community engagement</a:t>
            </a:r>
            <a:endParaRPr dirty="0">
              <a:solidFill>
                <a:schemeClr val="dk1"/>
              </a:solidFill>
            </a:endParaRPr>
          </a:p>
        </p:txBody>
      </p:sp>
      <p:sp>
        <p:nvSpPr>
          <p:cNvPr id="211" name="Google Shape;211;p38"/>
          <p:cNvSpPr/>
          <p:nvPr/>
        </p:nvSpPr>
        <p:spPr>
          <a:xfrm>
            <a:off x="719999" y="1152475"/>
            <a:ext cx="356100" cy="367500"/>
          </a:xfrm>
          <a:prstGeom prst="star4">
            <a:avLst>
              <a:gd name="adj" fmla="val 18281"/>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8"/>
          <p:cNvSpPr/>
          <p:nvPr/>
        </p:nvSpPr>
        <p:spPr>
          <a:xfrm>
            <a:off x="5233727" y="4568864"/>
            <a:ext cx="267600" cy="2766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8"/>
          <p:cNvSpPr/>
          <p:nvPr/>
        </p:nvSpPr>
        <p:spPr>
          <a:xfrm>
            <a:off x="7501846" y="1152467"/>
            <a:ext cx="690300" cy="7134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4" name="Google Shape;214;p38"/>
          <p:cNvPicPr preferRelativeResize="0"/>
          <p:nvPr/>
        </p:nvPicPr>
        <p:blipFill rotWithShape="1">
          <a:blip r:embed="rId3">
            <a:alphaModFix/>
          </a:blip>
          <a:srcRect t="44918"/>
          <a:stretch/>
        </p:blipFill>
        <p:spPr>
          <a:xfrm rot="5400000">
            <a:off x="6681175" y="2920736"/>
            <a:ext cx="2331648" cy="722426"/>
          </a:xfrm>
          <a:prstGeom prst="rect">
            <a:avLst/>
          </a:prstGeom>
          <a:noFill/>
          <a:ln>
            <a:noFill/>
          </a:ln>
          <a:effectLst>
            <a:outerShdw dist="323850" dir="8160000" algn="bl" rotWithShape="0">
              <a:srgbClr val="000000"/>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6"/>
          <p:cNvSpPr/>
          <p:nvPr/>
        </p:nvSpPr>
        <p:spPr>
          <a:xfrm>
            <a:off x="4248900" y="1355150"/>
            <a:ext cx="646200" cy="64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6"/>
          <p:cNvSpPr/>
          <p:nvPr/>
        </p:nvSpPr>
        <p:spPr>
          <a:xfrm>
            <a:off x="6948900" y="1355150"/>
            <a:ext cx="646200" cy="64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6"/>
          <p:cNvSpPr/>
          <p:nvPr/>
        </p:nvSpPr>
        <p:spPr>
          <a:xfrm>
            <a:off x="1548900" y="1355150"/>
            <a:ext cx="646200" cy="646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EXAMPLES</a:t>
            </a:r>
            <a:endParaRPr dirty="0"/>
          </a:p>
        </p:txBody>
      </p:sp>
      <p:sp>
        <p:nvSpPr>
          <p:cNvPr id="330" name="Google Shape;330;p46"/>
          <p:cNvSpPr txBox="1"/>
          <p:nvPr/>
        </p:nvSpPr>
        <p:spPr>
          <a:xfrm>
            <a:off x="962250" y="2163575"/>
            <a:ext cx="1819500" cy="527700"/>
          </a:xfrm>
          <a:prstGeom prst="rect">
            <a:avLst/>
          </a:prstGeom>
          <a:noFill/>
          <a:ln>
            <a:noFill/>
          </a:ln>
          <a:effectLst>
            <a:outerShdw dist="28575" dir="8640000" algn="bl" rotWithShape="0">
              <a:srgbClr val="000000"/>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a:solidFill>
                  <a:schemeClr val="lt1"/>
                </a:solidFill>
                <a:latin typeface="Lexend Zetta"/>
                <a:ea typeface="Lexend Zetta"/>
                <a:cs typeface="Lexend Zetta"/>
                <a:sym typeface="Lexend Zetta"/>
              </a:rPr>
              <a:t>70%</a:t>
            </a:r>
            <a:endParaRPr sz="3000" b="1" dirty="0">
              <a:solidFill>
                <a:schemeClr val="lt1"/>
              </a:solidFill>
              <a:latin typeface="Lexend Zetta"/>
              <a:ea typeface="Lexend Zetta"/>
              <a:cs typeface="Lexend Zetta"/>
              <a:sym typeface="Lexend Zetta"/>
            </a:endParaRPr>
          </a:p>
        </p:txBody>
      </p:sp>
      <p:sp>
        <p:nvSpPr>
          <p:cNvPr id="331" name="Google Shape;331;p46"/>
          <p:cNvSpPr txBox="1"/>
          <p:nvPr/>
        </p:nvSpPr>
        <p:spPr>
          <a:xfrm>
            <a:off x="666162" y="4005801"/>
            <a:ext cx="2304000" cy="64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smtClean="0">
                <a:solidFill>
                  <a:schemeClr val="dk1"/>
                </a:solidFill>
                <a:latin typeface="Roboto"/>
                <a:ea typeface="Roboto"/>
                <a:cs typeface="Roboto"/>
                <a:sym typeface="Roboto"/>
              </a:rPr>
              <a:t>I</a:t>
            </a:r>
            <a:r>
              <a:rPr lang="en" sz="1600" dirty="0" smtClean="0">
                <a:solidFill>
                  <a:schemeClr val="dk1"/>
                </a:solidFill>
                <a:latin typeface="Roboto"/>
                <a:ea typeface="Roboto"/>
                <a:cs typeface="Roboto"/>
                <a:sym typeface="Roboto"/>
              </a:rPr>
              <a:t>mproved homework completion and class participation</a:t>
            </a:r>
            <a:endParaRPr sz="1600" dirty="0">
              <a:solidFill>
                <a:schemeClr val="dk1"/>
              </a:solidFill>
              <a:latin typeface="Roboto"/>
              <a:ea typeface="Roboto"/>
              <a:cs typeface="Roboto"/>
              <a:sym typeface="Roboto"/>
            </a:endParaRPr>
          </a:p>
        </p:txBody>
      </p:sp>
      <p:sp>
        <p:nvSpPr>
          <p:cNvPr id="332" name="Google Shape;332;p46"/>
          <p:cNvSpPr txBox="1"/>
          <p:nvPr/>
        </p:nvSpPr>
        <p:spPr>
          <a:xfrm>
            <a:off x="3420000" y="3888866"/>
            <a:ext cx="2399393" cy="849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smtClean="0">
                <a:solidFill>
                  <a:schemeClr val="dk1"/>
                </a:solidFill>
                <a:latin typeface="Roboto"/>
                <a:ea typeface="Roboto"/>
                <a:cs typeface="Roboto"/>
                <a:sym typeface="Roboto"/>
              </a:rPr>
              <a:t>I</a:t>
            </a:r>
            <a:r>
              <a:rPr lang="en" sz="1600" dirty="0" smtClean="0">
                <a:solidFill>
                  <a:schemeClr val="dk1"/>
                </a:solidFill>
                <a:latin typeface="Roboto"/>
                <a:ea typeface="Roboto"/>
                <a:cs typeface="Roboto"/>
                <a:sym typeface="Roboto"/>
              </a:rPr>
              <a:t>mproved their behavior with consistent program participation</a:t>
            </a:r>
            <a:endParaRPr sz="1600" dirty="0">
              <a:solidFill>
                <a:schemeClr val="dk1"/>
              </a:solidFill>
              <a:latin typeface="Roboto"/>
              <a:ea typeface="Roboto"/>
              <a:cs typeface="Roboto"/>
              <a:sym typeface="Roboto"/>
            </a:endParaRPr>
          </a:p>
        </p:txBody>
      </p:sp>
      <p:sp>
        <p:nvSpPr>
          <p:cNvPr id="333" name="Google Shape;333;p46"/>
          <p:cNvSpPr txBox="1"/>
          <p:nvPr/>
        </p:nvSpPr>
        <p:spPr>
          <a:xfrm>
            <a:off x="3662250" y="2163575"/>
            <a:ext cx="1819500" cy="527700"/>
          </a:xfrm>
          <a:prstGeom prst="rect">
            <a:avLst/>
          </a:prstGeom>
          <a:noFill/>
          <a:ln>
            <a:noFill/>
          </a:ln>
          <a:effectLst>
            <a:outerShdw dist="28575" dir="8640000" algn="bl" rotWithShape="0">
              <a:srgbClr val="000000"/>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lt1"/>
                </a:solidFill>
                <a:latin typeface="Lexend Zetta"/>
                <a:ea typeface="Lexend Zetta"/>
                <a:cs typeface="Lexend Zetta"/>
                <a:sym typeface="Lexend Zetta"/>
              </a:rPr>
              <a:t>60%</a:t>
            </a:r>
            <a:endParaRPr sz="3000" b="1">
              <a:solidFill>
                <a:schemeClr val="lt1"/>
              </a:solidFill>
              <a:latin typeface="Lexend Zetta"/>
              <a:ea typeface="Lexend Zetta"/>
              <a:cs typeface="Lexend Zetta"/>
              <a:sym typeface="Lexend Zetta"/>
            </a:endParaRPr>
          </a:p>
        </p:txBody>
      </p:sp>
      <p:sp>
        <p:nvSpPr>
          <p:cNvPr id="334" name="Google Shape;334;p46"/>
          <p:cNvSpPr txBox="1"/>
          <p:nvPr/>
        </p:nvSpPr>
        <p:spPr>
          <a:xfrm>
            <a:off x="6120000" y="3894150"/>
            <a:ext cx="2304000" cy="91875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smtClean="0">
                <a:solidFill>
                  <a:schemeClr val="dk1"/>
                </a:solidFill>
                <a:latin typeface="Roboto"/>
                <a:ea typeface="Roboto"/>
                <a:cs typeface="Roboto"/>
                <a:sym typeface="Roboto"/>
              </a:rPr>
              <a:t> of children enrolled agree that A.S. programs help them keep their jobs</a:t>
            </a:r>
            <a:endParaRPr sz="1600" dirty="0">
              <a:solidFill>
                <a:schemeClr val="dk1"/>
              </a:solidFill>
              <a:latin typeface="Roboto"/>
              <a:ea typeface="Roboto"/>
              <a:cs typeface="Roboto"/>
              <a:sym typeface="Roboto"/>
            </a:endParaRPr>
          </a:p>
        </p:txBody>
      </p:sp>
      <p:sp>
        <p:nvSpPr>
          <p:cNvPr id="335" name="Google Shape;335;p46"/>
          <p:cNvSpPr txBox="1"/>
          <p:nvPr/>
        </p:nvSpPr>
        <p:spPr>
          <a:xfrm>
            <a:off x="6362250" y="2163575"/>
            <a:ext cx="1819500" cy="527700"/>
          </a:xfrm>
          <a:prstGeom prst="rect">
            <a:avLst/>
          </a:prstGeom>
          <a:noFill/>
          <a:ln>
            <a:noFill/>
          </a:ln>
          <a:effectLst>
            <a:outerShdw dist="28575" dir="8640000" algn="bl" rotWithShape="0">
              <a:srgbClr val="000000"/>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smtClean="0">
                <a:solidFill>
                  <a:schemeClr val="lt1"/>
                </a:solidFill>
                <a:latin typeface="Lexend Zetta"/>
                <a:ea typeface="Lexend Zetta"/>
                <a:cs typeface="Lexend Zetta"/>
                <a:sym typeface="Lexend Zetta"/>
              </a:rPr>
              <a:t>89%</a:t>
            </a:r>
            <a:endParaRPr sz="3000" b="1" dirty="0">
              <a:solidFill>
                <a:schemeClr val="lt1"/>
              </a:solidFill>
              <a:latin typeface="Lexend Zetta"/>
              <a:ea typeface="Lexend Zetta"/>
              <a:cs typeface="Lexend Zetta"/>
              <a:sym typeface="Lexend Zetta"/>
            </a:endParaRPr>
          </a:p>
        </p:txBody>
      </p:sp>
      <p:pic>
        <p:nvPicPr>
          <p:cNvPr id="336" name="Google Shape;336;p46"/>
          <p:cNvPicPr preferRelativeResize="0"/>
          <p:nvPr/>
        </p:nvPicPr>
        <p:blipFill rotWithShape="1">
          <a:blip r:embed="rId3">
            <a:alphaModFix/>
          </a:blip>
          <a:srcRect t="87113" r="26524" b="2"/>
          <a:stretch/>
        </p:blipFill>
        <p:spPr>
          <a:xfrm>
            <a:off x="1015375" y="2846425"/>
            <a:ext cx="1713250" cy="168974"/>
          </a:xfrm>
          <a:prstGeom prst="rect">
            <a:avLst/>
          </a:prstGeom>
          <a:noFill/>
          <a:ln>
            <a:noFill/>
          </a:ln>
          <a:effectLst>
            <a:outerShdw dist="209550" dir="8520000" algn="bl" rotWithShape="0">
              <a:srgbClr val="000000"/>
            </a:outerShdw>
          </a:effectLst>
        </p:spPr>
      </p:pic>
      <p:pic>
        <p:nvPicPr>
          <p:cNvPr id="337" name="Google Shape;337;p46"/>
          <p:cNvPicPr preferRelativeResize="0"/>
          <p:nvPr/>
        </p:nvPicPr>
        <p:blipFill rotWithShape="1">
          <a:blip r:embed="rId3">
            <a:alphaModFix/>
          </a:blip>
          <a:srcRect t="87113" r="26524" b="2"/>
          <a:stretch/>
        </p:blipFill>
        <p:spPr>
          <a:xfrm>
            <a:off x="3715375" y="2846425"/>
            <a:ext cx="1713250" cy="168974"/>
          </a:xfrm>
          <a:prstGeom prst="rect">
            <a:avLst/>
          </a:prstGeom>
          <a:noFill/>
          <a:ln>
            <a:noFill/>
          </a:ln>
          <a:effectLst>
            <a:outerShdw dist="209550" dir="8520000" algn="bl" rotWithShape="0">
              <a:srgbClr val="000000"/>
            </a:outerShdw>
          </a:effectLst>
        </p:spPr>
      </p:pic>
      <p:pic>
        <p:nvPicPr>
          <p:cNvPr id="338" name="Google Shape;338;p46"/>
          <p:cNvPicPr preferRelativeResize="0"/>
          <p:nvPr/>
        </p:nvPicPr>
        <p:blipFill rotWithShape="1">
          <a:blip r:embed="rId3">
            <a:alphaModFix/>
          </a:blip>
          <a:srcRect t="87113" r="26524" b="2"/>
          <a:stretch/>
        </p:blipFill>
        <p:spPr>
          <a:xfrm>
            <a:off x="6415375" y="2846425"/>
            <a:ext cx="1713250" cy="168974"/>
          </a:xfrm>
          <a:prstGeom prst="rect">
            <a:avLst/>
          </a:prstGeom>
          <a:noFill/>
          <a:ln>
            <a:noFill/>
          </a:ln>
          <a:effectLst>
            <a:outerShdw dist="209550" dir="8520000" algn="bl" rotWithShape="0">
              <a:srgbClr val="000000"/>
            </a:outerShdw>
          </a:effectLst>
        </p:spPr>
      </p:pic>
      <p:sp>
        <p:nvSpPr>
          <p:cNvPr id="339" name="Google Shape;339;p46"/>
          <p:cNvSpPr/>
          <p:nvPr/>
        </p:nvSpPr>
        <p:spPr>
          <a:xfrm>
            <a:off x="8280868" y="268649"/>
            <a:ext cx="554100" cy="5727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6"/>
          <p:cNvSpPr/>
          <p:nvPr/>
        </p:nvSpPr>
        <p:spPr>
          <a:xfrm>
            <a:off x="503574" y="409294"/>
            <a:ext cx="366300" cy="3786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6"/>
          <p:cNvSpPr/>
          <p:nvPr/>
        </p:nvSpPr>
        <p:spPr>
          <a:xfrm>
            <a:off x="356100" y="4566576"/>
            <a:ext cx="366300" cy="3786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6"/>
          <p:cNvSpPr/>
          <p:nvPr/>
        </p:nvSpPr>
        <p:spPr>
          <a:xfrm>
            <a:off x="1441200" y="1247450"/>
            <a:ext cx="861600" cy="861600"/>
          </a:xfrm>
          <a:prstGeom prst="pie">
            <a:avLst>
              <a:gd name="adj1" fmla="val 0"/>
              <a:gd name="adj2" fmla="val 16200000"/>
            </a:avLst>
          </a:prstGeom>
          <a:solidFill>
            <a:schemeClr val="accent4"/>
          </a:solidFill>
          <a:ln>
            <a:noFill/>
          </a:ln>
          <a:effectLst>
            <a:outerShdw dist="47625"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6"/>
          <p:cNvSpPr/>
          <p:nvPr/>
        </p:nvSpPr>
        <p:spPr>
          <a:xfrm>
            <a:off x="4141200" y="1247450"/>
            <a:ext cx="861600" cy="861600"/>
          </a:xfrm>
          <a:prstGeom prst="pie">
            <a:avLst>
              <a:gd name="adj1" fmla="val 2805153"/>
              <a:gd name="adj2" fmla="val 16200000"/>
            </a:avLst>
          </a:prstGeom>
          <a:solidFill>
            <a:schemeClr val="accent4"/>
          </a:solidFill>
          <a:ln>
            <a:noFill/>
          </a:ln>
          <a:effectLst>
            <a:outerShdw dist="47625"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6"/>
          <p:cNvSpPr/>
          <p:nvPr/>
        </p:nvSpPr>
        <p:spPr>
          <a:xfrm>
            <a:off x="6841200" y="1247450"/>
            <a:ext cx="861600" cy="861600"/>
          </a:xfrm>
          <a:prstGeom prst="pie">
            <a:avLst>
              <a:gd name="adj1" fmla="val 19180679"/>
              <a:gd name="adj2" fmla="val 16200000"/>
            </a:avLst>
          </a:prstGeom>
          <a:solidFill>
            <a:schemeClr val="accent4"/>
          </a:solidFill>
          <a:ln>
            <a:noFill/>
          </a:ln>
          <a:effectLst>
            <a:outerShdw dist="47625"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6"/>
          <p:cNvSpPr txBox="1"/>
          <p:nvPr/>
        </p:nvSpPr>
        <p:spPr>
          <a:xfrm>
            <a:off x="503574" y="3246750"/>
            <a:ext cx="2520426" cy="527700"/>
          </a:xfrm>
          <a:prstGeom prst="rect">
            <a:avLst/>
          </a:prstGeom>
          <a:noFill/>
          <a:ln>
            <a:noFill/>
          </a:ln>
          <a:effectLst>
            <a:outerShdw dist="28575" dir="8640000" algn="bl" rotWithShape="0">
              <a:srgbClr val="000000"/>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smtClean="0">
                <a:solidFill>
                  <a:schemeClr val="lt1"/>
                </a:solidFill>
                <a:latin typeface="Lexend Zetta"/>
                <a:ea typeface="Lexend Zetta"/>
                <a:cs typeface="Lexend Zetta"/>
                <a:sym typeface="Lexend Zetta"/>
              </a:rPr>
              <a:t>OF STUDENTS</a:t>
            </a:r>
            <a:endParaRPr sz="2200" b="1" dirty="0">
              <a:solidFill>
                <a:schemeClr val="lt1"/>
              </a:solidFill>
              <a:latin typeface="Lexend Zetta"/>
              <a:ea typeface="Lexend Zetta"/>
              <a:cs typeface="Lexend Zetta"/>
              <a:sym typeface="Lexend Zetta"/>
            </a:endParaRPr>
          </a:p>
        </p:txBody>
      </p:sp>
      <p:sp>
        <p:nvSpPr>
          <p:cNvPr id="346" name="Google Shape;346;p46"/>
          <p:cNvSpPr txBox="1"/>
          <p:nvPr/>
        </p:nvSpPr>
        <p:spPr>
          <a:xfrm>
            <a:off x="3420000" y="3246750"/>
            <a:ext cx="2421402" cy="527700"/>
          </a:xfrm>
          <a:prstGeom prst="rect">
            <a:avLst/>
          </a:prstGeom>
          <a:noFill/>
          <a:ln>
            <a:noFill/>
          </a:ln>
          <a:effectLst>
            <a:outerShdw dist="28575" dir="8640000" algn="bl" rotWithShape="0">
              <a:srgbClr val="000000"/>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smtClean="0">
                <a:solidFill>
                  <a:schemeClr val="lt1"/>
                </a:solidFill>
                <a:latin typeface="Lexend Zetta"/>
                <a:ea typeface="Lexend Zetta"/>
                <a:cs typeface="Lexend Zetta"/>
                <a:sym typeface="Lexend Zetta"/>
              </a:rPr>
              <a:t>OF STUDENTS</a:t>
            </a:r>
            <a:endParaRPr sz="2200" b="1" dirty="0">
              <a:solidFill>
                <a:schemeClr val="lt1"/>
              </a:solidFill>
              <a:latin typeface="Lexend Zetta"/>
              <a:ea typeface="Lexend Zetta"/>
              <a:cs typeface="Lexend Zetta"/>
              <a:sym typeface="Lexend Zetta"/>
            </a:endParaRPr>
          </a:p>
        </p:txBody>
      </p:sp>
      <p:sp>
        <p:nvSpPr>
          <p:cNvPr id="347" name="Google Shape;347;p46"/>
          <p:cNvSpPr txBox="1"/>
          <p:nvPr/>
        </p:nvSpPr>
        <p:spPr>
          <a:xfrm>
            <a:off x="6120000" y="3246750"/>
            <a:ext cx="2304000" cy="527700"/>
          </a:xfrm>
          <a:prstGeom prst="rect">
            <a:avLst/>
          </a:prstGeom>
          <a:noFill/>
          <a:ln>
            <a:noFill/>
          </a:ln>
          <a:effectLst>
            <a:outerShdw dist="28575" dir="8640000" algn="bl" rotWithShape="0">
              <a:srgbClr val="000000"/>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dirty="0" smtClean="0">
                <a:solidFill>
                  <a:schemeClr val="lt1"/>
                </a:solidFill>
                <a:latin typeface="Lexend Zetta"/>
                <a:ea typeface="Lexend Zetta"/>
                <a:cs typeface="Lexend Zetta"/>
                <a:sym typeface="Lexend Zetta"/>
              </a:rPr>
              <a:t>OF PARENTS</a:t>
            </a:r>
            <a:endParaRPr sz="2200" b="1" dirty="0">
              <a:solidFill>
                <a:schemeClr val="lt1"/>
              </a:solidFill>
              <a:latin typeface="Lexend Zetta"/>
              <a:ea typeface="Lexend Zetta"/>
              <a:cs typeface="Lexend Zetta"/>
              <a:sym typeface="Lexend Zett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97"/>
        <p:cNvGrpSpPr/>
        <p:nvPr/>
      </p:nvGrpSpPr>
      <p:grpSpPr>
        <a:xfrm>
          <a:off x="0" y="0"/>
          <a:ext cx="0" cy="0"/>
          <a:chOff x="0" y="0"/>
          <a:chExt cx="0" cy="0"/>
        </a:xfrm>
      </p:grpSpPr>
      <p:sp>
        <p:nvSpPr>
          <p:cNvPr id="398" name="Google Shape;398;p50"/>
          <p:cNvSpPr txBox="1">
            <a:spLocks noGrp="1"/>
          </p:cNvSpPr>
          <p:nvPr>
            <p:ph type="title"/>
          </p:nvPr>
        </p:nvSpPr>
        <p:spPr>
          <a:xfrm>
            <a:off x="2024163" y="2663925"/>
            <a:ext cx="5097600" cy="72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t>HOW-TO</a:t>
            </a:r>
            <a:endParaRPr b="1" dirty="0"/>
          </a:p>
        </p:txBody>
      </p:sp>
      <p:sp>
        <p:nvSpPr>
          <p:cNvPr id="399" name="Google Shape;399;p50"/>
          <p:cNvSpPr txBox="1">
            <a:spLocks noGrp="1"/>
          </p:cNvSpPr>
          <p:nvPr>
            <p:ph type="title" idx="2"/>
          </p:nvPr>
        </p:nvSpPr>
        <p:spPr>
          <a:xfrm>
            <a:off x="3523100" y="1353375"/>
            <a:ext cx="2099700" cy="131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chemeClr val="accent1"/>
                </a:solidFill>
              </a:rPr>
              <a:t>04</a:t>
            </a:r>
            <a:endParaRPr dirty="0">
              <a:solidFill>
                <a:schemeClr val="accent1"/>
              </a:solidFill>
            </a:endParaRPr>
          </a:p>
        </p:txBody>
      </p:sp>
      <p:pic>
        <p:nvPicPr>
          <p:cNvPr id="401" name="Google Shape;401;p50"/>
          <p:cNvPicPr preferRelativeResize="0"/>
          <p:nvPr/>
        </p:nvPicPr>
        <p:blipFill rotWithShape="1">
          <a:blip r:embed="rId3">
            <a:alphaModFix/>
          </a:blip>
          <a:srcRect t="74030"/>
          <a:stretch/>
        </p:blipFill>
        <p:spPr>
          <a:xfrm>
            <a:off x="3407150" y="4394381"/>
            <a:ext cx="2331648" cy="340600"/>
          </a:xfrm>
          <a:prstGeom prst="rect">
            <a:avLst/>
          </a:prstGeom>
          <a:noFill/>
          <a:ln>
            <a:noFill/>
          </a:ln>
          <a:effectLst>
            <a:outerShdw dist="104775" dir="8160000" algn="bl" rotWithShape="0">
              <a:srgbClr val="000000"/>
            </a:outerShdw>
          </a:effectLst>
        </p:spPr>
      </p:pic>
      <p:sp>
        <p:nvSpPr>
          <p:cNvPr id="402" name="Google Shape;402;p50"/>
          <p:cNvSpPr/>
          <p:nvPr/>
        </p:nvSpPr>
        <p:spPr>
          <a:xfrm>
            <a:off x="1542402" y="1235800"/>
            <a:ext cx="387000" cy="3999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0"/>
          <p:cNvSpPr/>
          <p:nvPr/>
        </p:nvSpPr>
        <p:spPr>
          <a:xfrm>
            <a:off x="8102548" y="755225"/>
            <a:ext cx="387000" cy="3999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0"/>
          <p:cNvSpPr/>
          <p:nvPr/>
        </p:nvSpPr>
        <p:spPr>
          <a:xfrm>
            <a:off x="656401" y="649625"/>
            <a:ext cx="591300" cy="6111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0"/>
          <p:cNvSpPr/>
          <p:nvPr/>
        </p:nvSpPr>
        <p:spPr>
          <a:xfrm>
            <a:off x="7120801" y="1091650"/>
            <a:ext cx="666000" cy="6882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46847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grpSp>
        <p:nvGrpSpPr>
          <p:cNvPr id="545" name="Google Shape;545;p56"/>
          <p:cNvGrpSpPr/>
          <p:nvPr/>
        </p:nvGrpSpPr>
        <p:grpSpPr>
          <a:xfrm>
            <a:off x="0" y="1846125"/>
            <a:ext cx="9320725" cy="1890925"/>
            <a:chOff x="0" y="1846125"/>
            <a:chExt cx="9320725" cy="1890925"/>
          </a:xfrm>
        </p:grpSpPr>
        <p:sp>
          <p:nvSpPr>
            <p:cNvPr id="546" name="Google Shape;546;p56"/>
            <p:cNvSpPr/>
            <p:nvPr/>
          </p:nvSpPr>
          <p:spPr>
            <a:xfrm rot="5400000">
              <a:off x="1343075" y="3258400"/>
              <a:ext cx="921300" cy="36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 name="Google Shape;547;p56"/>
            <p:cNvGrpSpPr/>
            <p:nvPr/>
          </p:nvGrpSpPr>
          <p:grpSpPr>
            <a:xfrm>
              <a:off x="0" y="1846125"/>
              <a:ext cx="9320725" cy="1890900"/>
              <a:chOff x="0" y="1846125"/>
              <a:chExt cx="9320725" cy="1890900"/>
            </a:xfrm>
          </p:grpSpPr>
          <p:sp>
            <p:nvSpPr>
              <p:cNvPr id="548" name="Google Shape;548;p56"/>
              <p:cNvSpPr/>
              <p:nvPr/>
            </p:nvSpPr>
            <p:spPr>
              <a:xfrm>
                <a:off x="1725925" y="3701025"/>
                <a:ext cx="7594800" cy="36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6"/>
              <p:cNvSpPr/>
              <p:nvPr/>
            </p:nvSpPr>
            <p:spPr>
              <a:xfrm>
                <a:off x="1785725" y="2814300"/>
                <a:ext cx="5749500" cy="36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6"/>
              <p:cNvSpPr/>
              <p:nvPr/>
            </p:nvSpPr>
            <p:spPr>
              <a:xfrm>
                <a:off x="0" y="1846125"/>
                <a:ext cx="7535100" cy="36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6"/>
              <p:cNvSpPr/>
              <p:nvPr/>
            </p:nvSpPr>
            <p:spPr>
              <a:xfrm rot="5400000">
                <a:off x="7026450" y="2341900"/>
                <a:ext cx="981300" cy="36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2" name="Google Shape;552;p5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STEPS TO BUILD PARTNERSHIPS</a:t>
            </a:r>
            <a:endParaRPr dirty="0"/>
          </a:p>
        </p:txBody>
      </p:sp>
      <p:sp>
        <p:nvSpPr>
          <p:cNvPr id="554" name="Google Shape;554;p56"/>
          <p:cNvSpPr/>
          <p:nvPr/>
        </p:nvSpPr>
        <p:spPr>
          <a:xfrm>
            <a:off x="6214800" y="3143350"/>
            <a:ext cx="2238600" cy="1070700"/>
          </a:xfrm>
          <a:prstGeom prst="rect">
            <a:avLst/>
          </a:prstGeom>
          <a:solidFill>
            <a:srgbClr val="6EA7FF"/>
          </a:solidFill>
          <a:ln>
            <a:noFill/>
          </a:ln>
          <a:effectLst>
            <a:outerShdw dist="266700"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6"/>
          <p:cNvSpPr/>
          <p:nvPr/>
        </p:nvSpPr>
        <p:spPr>
          <a:xfrm>
            <a:off x="3696314" y="3143350"/>
            <a:ext cx="2170200" cy="1070700"/>
          </a:xfrm>
          <a:prstGeom prst="rect">
            <a:avLst/>
          </a:prstGeom>
          <a:solidFill>
            <a:srgbClr val="6EA7FF"/>
          </a:solidFill>
          <a:ln>
            <a:noFill/>
          </a:ln>
          <a:effectLst>
            <a:outerShdw dist="266700"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6"/>
          <p:cNvSpPr/>
          <p:nvPr/>
        </p:nvSpPr>
        <p:spPr>
          <a:xfrm>
            <a:off x="1370128" y="3143350"/>
            <a:ext cx="1977900" cy="1070700"/>
          </a:xfrm>
          <a:prstGeom prst="rect">
            <a:avLst/>
          </a:prstGeom>
          <a:solidFill>
            <a:schemeClr val="accent4"/>
          </a:solidFill>
          <a:ln>
            <a:noFill/>
          </a:ln>
          <a:effectLst>
            <a:outerShdw dist="266700"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6"/>
          <p:cNvSpPr/>
          <p:nvPr/>
        </p:nvSpPr>
        <p:spPr>
          <a:xfrm>
            <a:off x="4729325" y="1282038"/>
            <a:ext cx="1977900" cy="1070700"/>
          </a:xfrm>
          <a:prstGeom prst="rect">
            <a:avLst/>
          </a:prstGeom>
          <a:solidFill>
            <a:schemeClr val="accent4"/>
          </a:solidFill>
          <a:ln>
            <a:noFill/>
          </a:ln>
          <a:effectLst>
            <a:outerShdw dist="266700"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6"/>
          <p:cNvSpPr/>
          <p:nvPr/>
        </p:nvSpPr>
        <p:spPr>
          <a:xfrm>
            <a:off x="1821725" y="1285175"/>
            <a:ext cx="1977900" cy="1070700"/>
          </a:xfrm>
          <a:prstGeom prst="rect">
            <a:avLst/>
          </a:prstGeom>
          <a:solidFill>
            <a:schemeClr val="accent4"/>
          </a:solidFill>
          <a:ln>
            <a:noFill/>
          </a:ln>
          <a:effectLst>
            <a:outerShdw dist="266700"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6"/>
          <p:cNvSpPr txBox="1"/>
          <p:nvPr/>
        </p:nvSpPr>
        <p:spPr>
          <a:xfrm>
            <a:off x="1821725" y="1297475"/>
            <a:ext cx="1977900" cy="527700"/>
          </a:xfrm>
          <a:prstGeom prst="rect">
            <a:avLst/>
          </a:prstGeom>
          <a:noFill/>
          <a:ln>
            <a:noFill/>
          </a:ln>
          <a:effectLst>
            <a:outerShdw dist="28575" dir="8520000" algn="bl" rotWithShape="0">
              <a:srgbClr val="000000"/>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smtClean="0">
                <a:solidFill>
                  <a:srgbClr val="FFFFFF"/>
                </a:solidFill>
                <a:latin typeface="Lexend Zetta"/>
                <a:ea typeface="Lexend Zetta"/>
                <a:cs typeface="Lexend Zetta"/>
                <a:sym typeface="Lexend Zetta"/>
              </a:rPr>
              <a:t>NEEDS</a:t>
            </a:r>
            <a:endParaRPr sz="2200" b="1" dirty="0">
              <a:solidFill>
                <a:srgbClr val="FFFFFF"/>
              </a:solidFill>
              <a:latin typeface="Lexend Zetta"/>
              <a:ea typeface="Lexend Zetta"/>
              <a:cs typeface="Lexend Zetta"/>
              <a:sym typeface="Lexend Zetta"/>
            </a:endParaRPr>
          </a:p>
        </p:txBody>
      </p:sp>
      <p:sp>
        <p:nvSpPr>
          <p:cNvPr id="560" name="Google Shape;560;p56"/>
          <p:cNvSpPr txBox="1"/>
          <p:nvPr/>
        </p:nvSpPr>
        <p:spPr>
          <a:xfrm>
            <a:off x="1821725" y="1807800"/>
            <a:ext cx="1977900" cy="48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smtClean="0">
                <a:solidFill>
                  <a:srgbClr val="191919"/>
                </a:solidFill>
                <a:latin typeface="Roboto"/>
                <a:ea typeface="Roboto"/>
                <a:cs typeface="Roboto"/>
                <a:sym typeface="Roboto"/>
              </a:rPr>
              <a:t>Create a needs assessment </a:t>
            </a:r>
            <a:endParaRPr sz="1600" dirty="0">
              <a:solidFill>
                <a:srgbClr val="191919"/>
              </a:solidFill>
              <a:latin typeface="Roboto"/>
              <a:ea typeface="Roboto"/>
              <a:cs typeface="Roboto"/>
              <a:sym typeface="Roboto"/>
            </a:endParaRPr>
          </a:p>
        </p:txBody>
      </p:sp>
      <p:sp>
        <p:nvSpPr>
          <p:cNvPr id="561" name="Google Shape;561;p56"/>
          <p:cNvSpPr txBox="1"/>
          <p:nvPr/>
        </p:nvSpPr>
        <p:spPr>
          <a:xfrm>
            <a:off x="4729320" y="1222622"/>
            <a:ext cx="1977900" cy="527700"/>
          </a:xfrm>
          <a:prstGeom prst="rect">
            <a:avLst/>
          </a:prstGeom>
          <a:noFill/>
          <a:ln>
            <a:noFill/>
          </a:ln>
          <a:effectLst>
            <a:outerShdw dist="28575" dir="8520000" algn="bl" rotWithShape="0">
              <a:srgbClr val="000000"/>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smtClean="0">
                <a:solidFill>
                  <a:srgbClr val="FFFFFF"/>
                </a:solidFill>
                <a:latin typeface="Lexend Zetta"/>
                <a:ea typeface="Lexend Zetta"/>
                <a:cs typeface="Lexend Zetta"/>
                <a:sym typeface="Lexend Zetta"/>
              </a:rPr>
              <a:t>LIST</a:t>
            </a:r>
            <a:endParaRPr sz="2200" b="1" dirty="0">
              <a:solidFill>
                <a:srgbClr val="FFFFFF"/>
              </a:solidFill>
              <a:latin typeface="Lexend Zetta"/>
              <a:ea typeface="Lexend Zetta"/>
              <a:cs typeface="Lexend Zetta"/>
              <a:sym typeface="Lexend Zetta"/>
            </a:endParaRPr>
          </a:p>
        </p:txBody>
      </p:sp>
      <p:sp>
        <p:nvSpPr>
          <p:cNvPr id="562" name="Google Shape;562;p56"/>
          <p:cNvSpPr txBox="1"/>
          <p:nvPr/>
        </p:nvSpPr>
        <p:spPr>
          <a:xfrm>
            <a:off x="4729320" y="1768805"/>
            <a:ext cx="1977900" cy="48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smtClean="0">
                <a:solidFill>
                  <a:srgbClr val="191919"/>
                </a:solidFill>
                <a:latin typeface="Roboto"/>
                <a:ea typeface="Roboto"/>
                <a:cs typeface="Roboto"/>
                <a:sym typeface="Roboto"/>
              </a:rPr>
              <a:t>Compile a list of programs that fit your needs</a:t>
            </a:r>
            <a:endParaRPr sz="1600" dirty="0">
              <a:solidFill>
                <a:srgbClr val="191919"/>
              </a:solidFill>
              <a:latin typeface="Roboto"/>
              <a:ea typeface="Roboto"/>
              <a:cs typeface="Roboto"/>
              <a:sym typeface="Roboto"/>
            </a:endParaRPr>
          </a:p>
        </p:txBody>
      </p:sp>
      <p:sp>
        <p:nvSpPr>
          <p:cNvPr id="563" name="Google Shape;563;p56"/>
          <p:cNvSpPr txBox="1"/>
          <p:nvPr/>
        </p:nvSpPr>
        <p:spPr>
          <a:xfrm>
            <a:off x="3696314" y="3089563"/>
            <a:ext cx="2170200" cy="527700"/>
          </a:xfrm>
          <a:prstGeom prst="rect">
            <a:avLst/>
          </a:prstGeom>
          <a:noFill/>
          <a:ln>
            <a:noFill/>
          </a:ln>
          <a:effectLst>
            <a:outerShdw dist="28575" dir="8520000" algn="bl" rotWithShape="0">
              <a:srgbClr val="000000"/>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smtClean="0">
                <a:solidFill>
                  <a:srgbClr val="FFFFFF"/>
                </a:solidFill>
                <a:latin typeface="Lexend Zetta"/>
                <a:ea typeface="Lexend Zetta"/>
                <a:cs typeface="Lexend Zetta"/>
                <a:sym typeface="Lexend Zetta"/>
              </a:rPr>
              <a:t>OUTREACH</a:t>
            </a:r>
            <a:endParaRPr sz="1800" b="1" dirty="0">
              <a:solidFill>
                <a:srgbClr val="FFFFFF"/>
              </a:solidFill>
              <a:latin typeface="Lexend Zetta"/>
              <a:ea typeface="Lexend Zetta"/>
              <a:cs typeface="Lexend Zetta"/>
              <a:sym typeface="Lexend Zetta"/>
            </a:endParaRPr>
          </a:p>
        </p:txBody>
      </p:sp>
      <p:sp>
        <p:nvSpPr>
          <p:cNvPr id="564" name="Google Shape;564;p56"/>
          <p:cNvSpPr txBox="1"/>
          <p:nvPr/>
        </p:nvSpPr>
        <p:spPr>
          <a:xfrm>
            <a:off x="3696314" y="3604375"/>
            <a:ext cx="2170200" cy="48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smtClean="0">
                <a:solidFill>
                  <a:srgbClr val="191919"/>
                </a:solidFill>
                <a:latin typeface="Roboto"/>
                <a:ea typeface="Roboto"/>
                <a:cs typeface="Roboto"/>
                <a:sym typeface="Roboto"/>
              </a:rPr>
              <a:t>Establish communication with programs</a:t>
            </a:r>
            <a:endParaRPr sz="1600" dirty="0">
              <a:solidFill>
                <a:srgbClr val="191919"/>
              </a:solidFill>
              <a:latin typeface="Roboto"/>
              <a:ea typeface="Roboto"/>
              <a:cs typeface="Roboto"/>
              <a:sym typeface="Roboto"/>
            </a:endParaRPr>
          </a:p>
        </p:txBody>
      </p:sp>
      <p:sp>
        <p:nvSpPr>
          <p:cNvPr id="565" name="Google Shape;565;p56"/>
          <p:cNvSpPr txBox="1"/>
          <p:nvPr/>
        </p:nvSpPr>
        <p:spPr>
          <a:xfrm>
            <a:off x="6178709" y="3155415"/>
            <a:ext cx="2353814" cy="527700"/>
          </a:xfrm>
          <a:prstGeom prst="rect">
            <a:avLst/>
          </a:prstGeom>
          <a:noFill/>
          <a:ln>
            <a:noFill/>
          </a:ln>
          <a:effectLst>
            <a:outerShdw dist="28575" dir="8520000" algn="bl" rotWithShape="0">
              <a:srgbClr val="000000"/>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smtClean="0">
                <a:solidFill>
                  <a:srgbClr val="FFFFFF"/>
                </a:solidFill>
                <a:latin typeface="Lexend Zetta"/>
                <a:ea typeface="Lexend Zetta"/>
                <a:cs typeface="Lexend Zetta"/>
                <a:sym typeface="Lexend Zetta"/>
              </a:rPr>
              <a:t>AGREEMENT</a:t>
            </a:r>
            <a:endParaRPr sz="1800" b="1" dirty="0">
              <a:solidFill>
                <a:srgbClr val="FFFFFF"/>
              </a:solidFill>
              <a:latin typeface="Lexend Zetta"/>
              <a:ea typeface="Lexend Zetta"/>
              <a:cs typeface="Lexend Zetta"/>
              <a:sym typeface="Lexend Zetta"/>
            </a:endParaRPr>
          </a:p>
        </p:txBody>
      </p:sp>
      <p:sp>
        <p:nvSpPr>
          <p:cNvPr id="566" name="Google Shape;566;p56"/>
          <p:cNvSpPr txBox="1"/>
          <p:nvPr/>
        </p:nvSpPr>
        <p:spPr>
          <a:xfrm>
            <a:off x="6321816" y="3561464"/>
            <a:ext cx="2067600" cy="66531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smtClean="0">
                <a:solidFill>
                  <a:srgbClr val="191919"/>
                </a:solidFill>
                <a:latin typeface="Roboto"/>
                <a:ea typeface="Roboto"/>
                <a:cs typeface="Roboto"/>
                <a:sym typeface="Roboto"/>
              </a:rPr>
              <a:t>Create terms of t</a:t>
            </a:r>
            <a:r>
              <a:rPr lang="en-US" sz="1600" dirty="0" smtClean="0">
                <a:solidFill>
                  <a:srgbClr val="191919"/>
                </a:solidFill>
                <a:latin typeface="Roboto"/>
                <a:ea typeface="Roboto"/>
                <a:cs typeface="Roboto"/>
                <a:sym typeface="Roboto"/>
              </a:rPr>
              <a:t>he</a:t>
            </a:r>
            <a:r>
              <a:rPr lang="en" sz="1600" dirty="0" smtClean="0">
                <a:solidFill>
                  <a:srgbClr val="191919"/>
                </a:solidFill>
                <a:latin typeface="Roboto"/>
                <a:ea typeface="Roboto"/>
                <a:cs typeface="Roboto"/>
                <a:sym typeface="Roboto"/>
              </a:rPr>
              <a:t> partnership</a:t>
            </a:r>
            <a:endParaRPr sz="1600" dirty="0">
              <a:solidFill>
                <a:srgbClr val="191919"/>
              </a:solidFill>
              <a:latin typeface="Roboto"/>
              <a:ea typeface="Roboto"/>
              <a:cs typeface="Roboto"/>
              <a:sym typeface="Roboto"/>
            </a:endParaRPr>
          </a:p>
        </p:txBody>
      </p:sp>
      <p:sp>
        <p:nvSpPr>
          <p:cNvPr id="567" name="Google Shape;567;p56"/>
          <p:cNvSpPr txBox="1"/>
          <p:nvPr/>
        </p:nvSpPr>
        <p:spPr>
          <a:xfrm>
            <a:off x="1370124" y="3155650"/>
            <a:ext cx="1977900" cy="527700"/>
          </a:xfrm>
          <a:prstGeom prst="rect">
            <a:avLst/>
          </a:prstGeom>
          <a:noFill/>
          <a:ln>
            <a:noFill/>
          </a:ln>
          <a:effectLst>
            <a:outerShdw dist="28575" dir="8520000" algn="bl" rotWithShape="0">
              <a:srgbClr val="000000"/>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smtClean="0">
                <a:solidFill>
                  <a:srgbClr val="FFFFFF"/>
                </a:solidFill>
                <a:latin typeface="Lexend Zetta"/>
                <a:ea typeface="Lexend Zetta"/>
                <a:cs typeface="Lexend Zetta"/>
                <a:sym typeface="Lexend Zetta"/>
              </a:rPr>
              <a:t>INTEREST</a:t>
            </a:r>
            <a:endParaRPr sz="1800" b="1" dirty="0">
              <a:solidFill>
                <a:srgbClr val="FFFFFF"/>
              </a:solidFill>
              <a:latin typeface="Lexend Zetta"/>
              <a:ea typeface="Lexend Zetta"/>
              <a:cs typeface="Lexend Zetta"/>
              <a:sym typeface="Lexend Zetta"/>
            </a:endParaRPr>
          </a:p>
        </p:txBody>
      </p:sp>
      <p:sp>
        <p:nvSpPr>
          <p:cNvPr id="568" name="Google Shape;568;p56"/>
          <p:cNvSpPr txBox="1"/>
          <p:nvPr/>
        </p:nvSpPr>
        <p:spPr>
          <a:xfrm>
            <a:off x="1214028" y="3648400"/>
            <a:ext cx="2290091" cy="48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smtClean="0">
                <a:solidFill>
                  <a:srgbClr val="191919"/>
                </a:solidFill>
                <a:latin typeface="Roboto"/>
                <a:ea typeface="Roboto"/>
                <a:cs typeface="Roboto"/>
                <a:sym typeface="Roboto"/>
              </a:rPr>
              <a:t>Gauge interest of students/community</a:t>
            </a:r>
            <a:endParaRPr sz="1600" dirty="0">
              <a:solidFill>
                <a:srgbClr val="191919"/>
              </a:solidFill>
              <a:latin typeface="Roboto"/>
              <a:ea typeface="Roboto"/>
              <a:cs typeface="Roboto"/>
              <a:sym typeface="Roboto"/>
            </a:endParaRPr>
          </a:p>
        </p:txBody>
      </p:sp>
      <p:sp>
        <p:nvSpPr>
          <p:cNvPr id="571" name="Google Shape;571;p56"/>
          <p:cNvSpPr/>
          <p:nvPr/>
        </p:nvSpPr>
        <p:spPr>
          <a:xfrm>
            <a:off x="7736443" y="2028874"/>
            <a:ext cx="554100" cy="5727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56"/>
          <p:cNvSpPr/>
          <p:nvPr/>
        </p:nvSpPr>
        <p:spPr>
          <a:xfrm>
            <a:off x="953511" y="3190600"/>
            <a:ext cx="443100" cy="4578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6"/>
          <p:cNvSpPr/>
          <p:nvPr/>
        </p:nvSpPr>
        <p:spPr>
          <a:xfrm>
            <a:off x="254324" y="667025"/>
            <a:ext cx="339300" cy="3507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07"/>
        <p:cNvGrpSpPr/>
        <p:nvPr/>
      </p:nvGrpSpPr>
      <p:grpSpPr>
        <a:xfrm>
          <a:off x="0" y="0"/>
          <a:ext cx="0" cy="0"/>
          <a:chOff x="0" y="0"/>
          <a:chExt cx="0" cy="0"/>
        </a:xfrm>
      </p:grpSpPr>
      <p:sp>
        <p:nvSpPr>
          <p:cNvPr id="208" name="Google Shape;208;p38"/>
          <p:cNvSpPr/>
          <p:nvPr/>
        </p:nvSpPr>
        <p:spPr>
          <a:xfrm>
            <a:off x="1076099" y="1527999"/>
            <a:ext cx="6797551" cy="2873309"/>
          </a:xfrm>
          <a:prstGeom prst="rect">
            <a:avLst/>
          </a:prstGeom>
          <a:solidFill>
            <a:schemeClr val="accent4"/>
          </a:solidFill>
          <a:ln>
            <a:noFill/>
          </a:ln>
          <a:effectLst>
            <a:outerShdw dist="266700"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1. NEEDS ASSESSMENTS</a:t>
            </a:r>
            <a:endParaRPr dirty="0"/>
          </a:p>
        </p:txBody>
      </p:sp>
      <p:sp>
        <p:nvSpPr>
          <p:cNvPr id="210" name="Google Shape;210;p38"/>
          <p:cNvSpPr txBox="1">
            <a:spLocks noGrp="1"/>
          </p:cNvSpPr>
          <p:nvPr>
            <p:ph type="body" idx="1"/>
          </p:nvPr>
        </p:nvSpPr>
        <p:spPr>
          <a:xfrm>
            <a:off x="1391962" y="1745610"/>
            <a:ext cx="6360076" cy="246450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273D40"/>
              </a:buClr>
              <a:buSzPts val="600"/>
              <a:buFont typeface="Arial"/>
              <a:buNone/>
            </a:pPr>
            <a:r>
              <a:rPr lang="en" dirty="0" smtClean="0">
                <a:solidFill>
                  <a:schemeClr val="dk1"/>
                </a:solidFill>
              </a:rPr>
              <a:t>Evaluates t</a:t>
            </a:r>
            <a:r>
              <a:rPr lang="en-US" dirty="0" smtClean="0">
                <a:solidFill>
                  <a:schemeClr val="dk1"/>
                </a:solidFill>
              </a:rPr>
              <a:t>he</a:t>
            </a:r>
            <a:r>
              <a:rPr lang="en" dirty="0" smtClean="0">
                <a:solidFill>
                  <a:schemeClr val="dk1"/>
                </a:solidFill>
              </a:rPr>
              <a:t> current status of your target community or group. This will review what areas of need are prominent in the target community.</a:t>
            </a:r>
            <a:r>
              <a:rPr lang="en" dirty="0">
                <a:solidFill>
                  <a:schemeClr val="dk1"/>
                </a:solidFill>
              </a:rPr>
              <a:t/>
            </a:r>
            <a:br>
              <a:rPr lang="en" dirty="0">
                <a:solidFill>
                  <a:schemeClr val="dk1"/>
                </a:solidFill>
              </a:rPr>
            </a:br>
            <a:endParaRPr lang="en" dirty="0" smtClean="0">
              <a:solidFill>
                <a:schemeClr val="dk1"/>
              </a:solidFill>
            </a:endParaRPr>
          </a:p>
          <a:p>
            <a:pPr marL="0" lvl="0" indent="0" algn="l" rtl="0">
              <a:spcBef>
                <a:spcPts val="0"/>
              </a:spcBef>
              <a:spcAft>
                <a:spcPts val="0"/>
              </a:spcAft>
              <a:buClr>
                <a:srgbClr val="273D40"/>
              </a:buClr>
              <a:buSzPts val="600"/>
              <a:buFont typeface="Arial"/>
              <a:buNone/>
            </a:pPr>
            <a:r>
              <a:rPr lang="en" dirty="0" smtClean="0">
                <a:solidFill>
                  <a:schemeClr val="dk1"/>
                </a:solidFill>
              </a:rPr>
              <a:t>What should be included?</a:t>
            </a:r>
            <a:endParaRPr dirty="0">
              <a:solidFill>
                <a:schemeClr val="dk1"/>
              </a:solidFill>
            </a:endParaRPr>
          </a:p>
          <a:p>
            <a:pPr marL="241300" lvl="0" indent="-228600" algn="l" rtl="0">
              <a:spcBef>
                <a:spcPts val="0"/>
              </a:spcBef>
              <a:spcAft>
                <a:spcPts val="0"/>
              </a:spcAft>
              <a:buClr>
                <a:schemeClr val="dk1"/>
              </a:buClr>
              <a:buSzPts val="1600"/>
              <a:buFont typeface="Anaheim"/>
              <a:buChar char="●"/>
            </a:pPr>
            <a:r>
              <a:rPr lang="en-US" dirty="0" smtClean="0">
                <a:solidFill>
                  <a:schemeClr val="dk1"/>
                </a:solidFill>
              </a:rPr>
              <a:t>Community demographic data (CMAP)</a:t>
            </a:r>
            <a:endParaRPr dirty="0">
              <a:solidFill>
                <a:schemeClr val="dk1"/>
              </a:solidFill>
            </a:endParaRPr>
          </a:p>
          <a:p>
            <a:pPr marL="241300" lvl="0" indent="-228600" algn="l" rtl="0">
              <a:spcBef>
                <a:spcPts val="0"/>
              </a:spcBef>
              <a:spcAft>
                <a:spcPts val="0"/>
              </a:spcAft>
              <a:buClr>
                <a:schemeClr val="dk1"/>
              </a:buClr>
              <a:buSzPts val="1600"/>
              <a:buFont typeface="Anaheim"/>
              <a:buChar char="●"/>
            </a:pPr>
            <a:r>
              <a:rPr lang="en-US" dirty="0" smtClean="0">
                <a:solidFill>
                  <a:schemeClr val="dk1"/>
                </a:solidFill>
              </a:rPr>
              <a:t>School data (Teacher surveys</a:t>
            </a:r>
            <a:r>
              <a:rPr lang="en-US" dirty="0">
                <a:solidFill>
                  <a:schemeClr val="dk1"/>
                </a:solidFill>
              </a:rPr>
              <a:t>;</a:t>
            </a:r>
            <a:r>
              <a:rPr lang="en-US" dirty="0" smtClean="0">
                <a:solidFill>
                  <a:schemeClr val="dk1"/>
                </a:solidFill>
              </a:rPr>
              <a:t> school website)</a:t>
            </a:r>
            <a:endParaRPr dirty="0">
              <a:solidFill>
                <a:schemeClr val="dk1"/>
              </a:solidFill>
            </a:endParaRPr>
          </a:p>
          <a:p>
            <a:pPr marL="241300" lvl="0" indent="-228600" algn="l" rtl="0">
              <a:spcBef>
                <a:spcPts val="0"/>
              </a:spcBef>
              <a:spcAft>
                <a:spcPts val="0"/>
              </a:spcAft>
              <a:buClr>
                <a:schemeClr val="dk1"/>
              </a:buClr>
              <a:buSzPts val="1600"/>
              <a:buFont typeface="Anaheim"/>
              <a:buChar char="●"/>
            </a:pPr>
            <a:r>
              <a:rPr lang="en" dirty="0" smtClean="0">
                <a:solidFill>
                  <a:schemeClr val="dk1"/>
                </a:solidFill>
              </a:rPr>
              <a:t>Student academic attainment (ISBE Report card; teacher/student surveys)</a:t>
            </a:r>
          </a:p>
          <a:p>
            <a:pPr marL="241300" lvl="0" indent="-228600" algn="l" rtl="0">
              <a:spcBef>
                <a:spcPts val="0"/>
              </a:spcBef>
              <a:spcAft>
                <a:spcPts val="0"/>
              </a:spcAft>
              <a:buClr>
                <a:schemeClr val="dk1"/>
              </a:buClr>
              <a:buSzPts val="1600"/>
              <a:buFont typeface="Anaheim"/>
              <a:buChar char="●"/>
            </a:pPr>
            <a:r>
              <a:rPr lang="en" dirty="0" smtClean="0">
                <a:solidFill>
                  <a:schemeClr val="dk1"/>
                </a:solidFill>
              </a:rPr>
              <a:t>Existing gaps</a:t>
            </a:r>
            <a:endParaRPr dirty="0">
              <a:solidFill>
                <a:schemeClr val="dk1"/>
              </a:solidFill>
            </a:endParaRPr>
          </a:p>
        </p:txBody>
      </p:sp>
      <p:sp>
        <p:nvSpPr>
          <p:cNvPr id="211" name="Google Shape;211;p38"/>
          <p:cNvSpPr/>
          <p:nvPr/>
        </p:nvSpPr>
        <p:spPr>
          <a:xfrm>
            <a:off x="719999" y="1152475"/>
            <a:ext cx="356100" cy="367500"/>
          </a:xfrm>
          <a:prstGeom prst="star4">
            <a:avLst>
              <a:gd name="adj" fmla="val 18281"/>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8"/>
          <p:cNvSpPr/>
          <p:nvPr/>
        </p:nvSpPr>
        <p:spPr>
          <a:xfrm>
            <a:off x="5233727" y="4568864"/>
            <a:ext cx="267600" cy="2766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8"/>
          <p:cNvSpPr/>
          <p:nvPr/>
        </p:nvSpPr>
        <p:spPr>
          <a:xfrm>
            <a:off x="7501846" y="1152467"/>
            <a:ext cx="690300" cy="7134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4" name="Google Shape;214;p38"/>
          <p:cNvPicPr preferRelativeResize="0"/>
          <p:nvPr/>
        </p:nvPicPr>
        <p:blipFill rotWithShape="1">
          <a:blip r:embed="rId3">
            <a:alphaModFix/>
          </a:blip>
          <a:srcRect t="44918"/>
          <a:stretch/>
        </p:blipFill>
        <p:spPr>
          <a:xfrm>
            <a:off x="6681172" y="3872244"/>
            <a:ext cx="2331648" cy="722426"/>
          </a:xfrm>
          <a:prstGeom prst="rect">
            <a:avLst/>
          </a:prstGeom>
          <a:noFill/>
          <a:ln>
            <a:noFill/>
          </a:ln>
          <a:effectLst>
            <a:outerShdw dist="323850" dir="8160000" algn="bl" rotWithShape="0">
              <a:srgbClr val="000000"/>
            </a:outerShdw>
          </a:effectLst>
        </p:spPr>
      </p:pic>
    </p:spTree>
    <p:extLst>
      <p:ext uri="{BB962C8B-B14F-4D97-AF65-F5344CB8AC3E}">
        <p14:creationId xmlns:p14="http://schemas.microsoft.com/office/powerpoint/2010/main" val="2331542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5"/>
          <p:cNvSpPr txBox="1">
            <a:spLocks noGrp="1"/>
          </p:cNvSpPr>
          <p:nvPr>
            <p:ph type="title"/>
          </p:nvPr>
        </p:nvSpPr>
        <p:spPr>
          <a:xfrm>
            <a:off x="2731166" y="1387758"/>
            <a:ext cx="3045251" cy="35457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t>INTRODUCTION</a:t>
            </a:r>
            <a:endParaRPr sz="1800" dirty="0"/>
          </a:p>
        </p:txBody>
      </p:sp>
      <p:sp>
        <p:nvSpPr>
          <p:cNvPr id="167" name="Google Shape;167;p35"/>
          <p:cNvSpPr txBox="1">
            <a:spLocks noGrp="1"/>
          </p:cNvSpPr>
          <p:nvPr>
            <p:ph type="title" idx="2"/>
          </p:nvPr>
        </p:nvSpPr>
        <p:spPr>
          <a:xfrm>
            <a:off x="3060540" y="883427"/>
            <a:ext cx="2386500" cy="42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168" name="Google Shape;168;p35"/>
          <p:cNvSpPr txBox="1">
            <a:spLocks noGrp="1"/>
          </p:cNvSpPr>
          <p:nvPr>
            <p:ph type="subTitle" idx="1"/>
          </p:nvPr>
        </p:nvSpPr>
        <p:spPr>
          <a:xfrm>
            <a:off x="3032340" y="1787673"/>
            <a:ext cx="24429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ACT Now and presenters</a:t>
            </a:r>
            <a:endParaRPr dirty="0"/>
          </a:p>
        </p:txBody>
      </p:sp>
      <p:sp>
        <p:nvSpPr>
          <p:cNvPr id="169" name="Google Shape;169;p35"/>
          <p:cNvSpPr txBox="1">
            <a:spLocks noGrp="1"/>
          </p:cNvSpPr>
          <p:nvPr>
            <p:ph type="title" idx="3"/>
          </p:nvPr>
        </p:nvSpPr>
        <p:spPr>
          <a:xfrm>
            <a:off x="5986821" y="1353700"/>
            <a:ext cx="2584200" cy="36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FUNDING </a:t>
            </a:r>
            <a:endParaRPr dirty="0"/>
          </a:p>
        </p:txBody>
      </p:sp>
      <p:sp>
        <p:nvSpPr>
          <p:cNvPr id="170" name="Google Shape;170;p35"/>
          <p:cNvSpPr txBox="1">
            <a:spLocks noGrp="1"/>
          </p:cNvSpPr>
          <p:nvPr>
            <p:ph type="title" idx="4"/>
          </p:nvPr>
        </p:nvSpPr>
        <p:spPr>
          <a:xfrm>
            <a:off x="6109618" y="834350"/>
            <a:ext cx="2338500" cy="42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dirty="0"/>
          </a:p>
        </p:txBody>
      </p:sp>
      <p:sp>
        <p:nvSpPr>
          <p:cNvPr id="171" name="Google Shape;171;p35"/>
          <p:cNvSpPr txBox="1">
            <a:spLocks noGrp="1"/>
          </p:cNvSpPr>
          <p:nvPr>
            <p:ph type="subTitle" idx="5"/>
          </p:nvPr>
        </p:nvSpPr>
        <p:spPr>
          <a:xfrm>
            <a:off x="6085778" y="1805829"/>
            <a:ext cx="23865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ESSER III funding and requirements</a:t>
            </a:r>
            <a:endParaRPr dirty="0"/>
          </a:p>
        </p:txBody>
      </p:sp>
      <p:sp>
        <p:nvSpPr>
          <p:cNvPr id="172" name="Google Shape;172;p35"/>
          <p:cNvSpPr txBox="1">
            <a:spLocks noGrp="1"/>
          </p:cNvSpPr>
          <p:nvPr>
            <p:ph type="title" idx="9"/>
          </p:nvPr>
        </p:nvSpPr>
        <p:spPr>
          <a:xfrm>
            <a:off x="5986821" y="3443725"/>
            <a:ext cx="2584200" cy="36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HOW-TO</a:t>
            </a:r>
            <a:endParaRPr dirty="0"/>
          </a:p>
        </p:txBody>
      </p:sp>
      <p:sp>
        <p:nvSpPr>
          <p:cNvPr id="173" name="Google Shape;173;p35"/>
          <p:cNvSpPr txBox="1">
            <a:spLocks noGrp="1"/>
          </p:cNvSpPr>
          <p:nvPr>
            <p:ph type="title" idx="13"/>
          </p:nvPr>
        </p:nvSpPr>
        <p:spPr>
          <a:xfrm>
            <a:off x="6109618" y="2949200"/>
            <a:ext cx="2338500" cy="42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dirty="0"/>
          </a:p>
        </p:txBody>
      </p:sp>
      <p:sp>
        <p:nvSpPr>
          <p:cNvPr id="174" name="Google Shape;174;p35"/>
          <p:cNvSpPr txBox="1">
            <a:spLocks noGrp="1"/>
          </p:cNvSpPr>
          <p:nvPr>
            <p:ph type="subTitle" idx="14"/>
          </p:nvPr>
        </p:nvSpPr>
        <p:spPr>
          <a:xfrm>
            <a:off x="6085777" y="3890100"/>
            <a:ext cx="2485243"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Steps to create lasting partnerships</a:t>
            </a:r>
            <a:endParaRPr dirty="0"/>
          </a:p>
        </p:txBody>
      </p:sp>
      <p:sp>
        <p:nvSpPr>
          <p:cNvPr id="175" name="Google Shape;175;p35"/>
          <p:cNvSpPr txBox="1">
            <a:spLocks noGrp="1"/>
          </p:cNvSpPr>
          <p:nvPr>
            <p:ph type="title" idx="18"/>
          </p:nvPr>
        </p:nvSpPr>
        <p:spPr>
          <a:xfrm>
            <a:off x="3004140" y="3407650"/>
            <a:ext cx="2442900" cy="36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BENEFITS</a:t>
            </a:r>
            <a:endParaRPr dirty="0"/>
          </a:p>
        </p:txBody>
      </p:sp>
      <p:sp>
        <p:nvSpPr>
          <p:cNvPr id="176" name="Google Shape;176;p35"/>
          <p:cNvSpPr txBox="1">
            <a:spLocks noGrp="1"/>
          </p:cNvSpPr>
          <p:nvPr>
            <p:ph type="title" idx="19"/>
          </p:nvPr>
        </p:nvSpPr>
        <p:spPr>
          <a:xfrm>
            <a:off x="3060540" y="2913583"/>
            <a:ext cx="2386500" cy="42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177" name="Google Shape;177;p35"/>
          <p:cNvSpPr txBox="1">
            <a:spLocks noGrp="1"/>
          </p:cNvSpPr>
          <p:nvPr>
            <p:ph type="subTitle" idx="20"/>
          </p:nvPr>
        </p:nvSpPr>
        <p:spPr>
          <a:xfrm>
            <a:off x="3004140" y="3942855"/>
            <a:ext cx="24429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Benefits of developing partnerships with community entities</a:t>
            </a:r>
            <a:endParaRPr dirty="0"/>
          </a:p>
        </p:txBody>
      </p:sp>
      <p:sp>
        <p:nvSpPr>
          <p:cNvPr id="178" name="Google Shape;178;p35"/>
          <p:cNvSpPr txBox="1">
            <a:spLocks noGrp="1"/>
          </p:cNvSpPr>
          <p:nvPr>
            <p:ph type="title" idx="21"/>
          </p:nvPr>
        </p:nvSpPr>
        <p:spPr>
          <a:xfrm>
            <a:off x="342938" y="1482325"/>
            <a:ext cx="2584200" cy="232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dirty="0" smtClean="0"/>
              <a:t>AGENDA</a:t>
            </a:r>
            <a:endParaRPr sz="3000" dirty="0"/>
          </a:p>
        </p:txBody>
      </p:sp>
      <p:sp>
        <p:nvSpPr>
          <p:cNvPr id="179" name="Google Shape;179;p35"/>
          <p:cNvSpPr/>
          <p:nvPr/>
        </p:nvSpPr>
        <p:spPr>
          <a:xfrm>
            <a:off x="1936813" y="471192"/>
            <a:ext cx="690300" cy="7134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180;p35"/>
          <p:cNvSpPr/>
          <p:nvPr/>
        </p:nvSpPr>
        <p:spPr>
          <a:xfrm>
            <a:off x="1966134" y="4088550"/>
            <a:ext cx="554100" cy="572700"/>
          </a:xfrm>
          <a:prstGeom prst="star4">
            <a:avLst>
              <a:gd name="adj" fmla="val 12573"/>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181;p35"/>
          <p:cNvSpPr/>
          <p:nvPr/>
        </p:nvSpPr>
        <p:spPr>
          <a:xfrm>
            <a:off x="690273" y="3669299"/>
            <a:ext cx="349800" cy="3615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44"/>
        <p:cNvGrpSpPr/>
        <p:nvPr/>
      </p:nvGrpSpPr>
      <p:grpSpPr>
        <a:xfrm>
          <a:off x="0" y="0"/>
          <a:ext cx="0" cy="0"/>
          <a:chOff x="0" y="0"/>
          <a:chExt cx="0" cy="0"/>
        </a:xfrm>
      </p:grpSpPr>
      <p:sp>
        <p:nvSpPr>
          <p:cNvPr id="246" name="Google Shape;246;p41"/>
          <p:cNvSpPr/>
          <p:nvPr/>
        </p:nvSpPr>
        <p:spPr>
          <a:xfrm rot="1405553">
            <a:off x="8067075" y="585249"/>
            <a:ext cx="225872" cy="694079"/>
          </a:xfrm>
          <a:prstGeom prst="rect">
            <a:avLst/>
          </a:prstGeom>
        </p:spPr>
        <p:txBody>
          <a:bodyPr>
            <a:prstTxWarp prst="textPlain">
              <a:avLst/>
            </a:prstTxWarp>
          </a:bodyPr>
          <a:lstStyle/>
          <a:p>
            <a:pPr lvl="0" algn="ctr"/>
            <a:r>
              <a:rPr b="1" i="0">
                <a:ln w="19050" cap="flat" cmpd="sng">
                  <a:solidFill>
                    <a:schemeClr val="dk1"/>
                  </a:solidFill>
                  <a:prstDash val="solid"/>
                  <a:round/>
                  <a:headEnd type="none" w="sm" len="sm"/>
                  <a:tailEnd type="none" w="sm" len="sm"/>
                </a:ln>
                <a:solidFill>
                  <a:srgbClr val="D9D9D9"/>
                </a:solidFill>
                <a:latin typeface="Lexend Zetta"/>
              </a:rPr>
              <a:t>!</a:t>
            </a:r>
          </a:p>
        </p:txBody>
      </p:sp>
      <p:sp>
        <p:nvSpPr>
          <p:cNvPr id="247" name="Google Shape;247;p41"/>
          <p:cNvSpPr/>
          <p:nvPr/>
        </p:nvSpPr>
        <p:spPr>
          <a:xfrm rot="-742400">
            <a:off x="823531" y="3842466"/>
            <a:ext cx="245510" cy="754417"/>
          </a:xfrm>
          <a:prstGeom prst="rect">
            <a:avLst/>
          </a:prstGeom>
        </p:spPr>
        <p:txBody>
          <a:bodyPr>
            <a:prstTxWarp prst="textPlain">
              <a:avLst/>
            </a:prstTxWarp>
          </a:bodyPr>
          <a:lstStyle/>
          <a:p>
            <a:pPr lvl="0" algn="ctr"/>
            <a:r>
              <a:rPr b="1" i="0">
                <a:ln w="19050" cap="flat" cmpd="sng">
                  <a:solidFill>
                    <a:schemeClr val="dk1"/>
                  </a:solidFill>
                  <a:prstDash val="solid"/>
                  <a:round/>
                  <a:headEnd type="none" w="sm" len="sm"/>
                  <a:tailEnd type="none" w="sm" len="sm"/>
                </a:ln>
                <a:solidFill>
                  <a:srgbClr val="D9D9D9"/>
                </a:solidFill>
                <a:latin typeface="Lexend Zetta"/>
              </a:rPr>
              <a:t>!</a:t>
            </a:r>
          </a:p>
        </p:txBody>
      </p:sp>
      <p:pic>
        <p:nvPicPr>
          <p:cNvPr id="248" name="Google Shape;248;p41"/>
          <p:cNvPicPr preferRelativeResize="0"/>
          <p:nvPr/>
        </p:nvPicPr>
        <p:blipFill rotWithShape="1">
          <a:blip r:embed="rId3">
            <a:alphaModFix/>
          </a:blip>
          <a:srcRect t="33011" r="65128"/>
          <a:stretch/>
        </p:blipFill>
        <p:spPr>
          <a:xfrm rot="-5400000">
            <a:off x="7575787" y="3637617"/>
            <a:ext cx="813077" cy="878550"/>
          </a:xfrm>
          <a:prstGeom prst="rect">
            <a:avLst/>
          </a:prstGeom>
          <a:noFill/>
          <a:ln>
            <a:noFill/>
          </a:ln>
          <a:effectLst>
            <a:outerShdw dist="209550" dir="8520000" algn="bl" rotWithShape="0">
              <a:srgbClr val="000000"/>
            </a:outerShdw>
          </a:effectLst>
        </p:spPr>
      </p:pic>
      <p:sp>
        <p:nvSpPr>
          <p:cNvPr id="249" name="Google Shape;249;p41"/>
          <p:cNvSpPr/>
          <p:nvPr/>
        </p:nvSpPr>
        <p:spPr>
          <a:xfrm>
            <a:off x="5622975" y="1054699"/>
            <a:ext cx="327000" cy="337500"/>
          </a:xfrm>
          <a:prstGeom prst="star4">
            <a:avLst>
              <a:gd name="adj" fmla="val 18281"/>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1"/>
          <p:cNvSpPr/>
          <p:nvPr/>
        </p:nvSpPr>
        <p:spPr>
          <a:xfrm>
            <a:off x="3194027" y="3973952"/>
            <a:ext cx="267600" cy="2766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1"/>
          <p:cNvSpPr/>
          <p:nvPr/>
        </p:nvSpPr>
        <p:spPr>
          <a:xfrm>
            <a:off x="722396" y="529067"/>
            <a:ext cx="690300" cy="7134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4832" y="966774"/>
            <a:ext cx="5760405" cy="4050285"/>
          </a:xfrm>
          <a:prstGeom prst="rect">
            <a:avLst/>
          </a:prstGeom>
        </p:spPr>
      </p:pic>
      <p:sp>
        <p:nvSpPr>
          <p:cNvPr id="11" name="Google Shape;635;p60"/>
          <p:cNvSpPr txBox="1">
            <a:spLocks noGrp="1"/>
          </p:cNvSpPr>
          <p:nvPr>
            <p:ph type="title" idx="2"/>
          </p:nvPr>
        </p:nvSpPr>
        <p:spPr>
          <a:xfrm>
            <a:off x="1362413" y="213317"/>
            <a:ext cx="6576000" cy="63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smtClean="0">
                <a:solidFill>
                  <a:schemeClr val="accent1"/>
                </a:solidFill>
                <a:effectLst>
                  <a:outerShdw blurRad="38100" dist="38100" dir="2700000" algn="tl">
                    <a:srgbClr val="000000">
                      <a:alpha val="43137"/>
                    </a:srgbClr>
                  </a:outerShdw>
                </a:effectLst>
                <a:latin typeface="Lexend Zetta" panose="020B0604020202020204" charset="0"/>
              </a:rPr>
              <a:t>GAP ANALYSIS</a:t>
            </a:r>
            <a:endParaRPr sz="3600" b="1" dirty="0">
              <a:solidFill>
                <a:schemeClr val="accent1"/>
              </a:solidFill>
              <a:effectLst>
                <a:outerShdw blurRad="38100" dist="38100" dir="2700000" algn="tl">
                  <a:srgbClr val="000000">
                    <a:alpha val="43137"/>
                  </a:srgbClr>
                </a:outerShdw>
              </a:effectLst>
              <a:latin typeface="Lexend Zetta" panose="020B060402020202020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87"/>
        <p:cNvGrpSpPr/>
        <p:nvPr/>
      </p:nvGrpSpPr>
      <p:grpSpPr>
        <a:xfrm>
          <a:off x="0" y="0"/>
          <a:ext cx="0" cy="0"/>
          <a:chOff x="0" y="0"/>
          <a:chExt cx="0" cy="0"/>
        </a:xfrm>
      </p:grpSpPr>
      <p:sp>
        <p:nvSpPr>
          <p:cNvPr id="388" name="Google Shape;388;p49"/>
          <p:cNvSpPr txBox="1">
            <a:spLocks noGrp="1"/>
          </p:cNvSpPr>
          <p:nvPr>
            <p:ph type="title"/>
          </p:nvPr>
        </p:nvSpPr>
        <p:spPr>
          <a:xfrm>
            <a:off x="315413" y="1202563"/>
            <a:ext cx="8106185" cy="151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8000" dirty="0" smtClean="0"/>
              <a:t>MENTI</a:t>
            </a:r>
            <a:endParaRPr sz="8000" dirty="0"/>
          </a:p>
        </p:txBody>
      </p:sp>
      <p:sp>
        <p:nvSpPr>
          <p:cNvPr id="389" name="Google Shape;389;p49"/>
          <p:cNvSpPr txBox="1">
            <a:spLocks noGrp="1"/>
          </p:cNvSpPr>
          <p:nvPr>
            <p:ph type="subTitle" idx="1"/>
          </p:nvPr>
        </p:nvSpPr>
        <p:spPr>
          <a:xfrm>
            <a:off x="1283993" y="3274785"/>
            <a:ext cx="6576000" cy="2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What is/are the most pressing needs for your youth?</a:t>
            </a:r>
            <a:endParaRPr dirty="0"/>
          </a:p>
        </p:txBody>
      </p:sp>
      <p:pic>
        <p:nvPicPr>
          <p:cNvPr id="390" name="Google Shape;390;p49"/>
          <p:cNvPicPr preferRelativeResize="0"/>
          <p:nvPr/>
        </p:nvPicPr>
        <p:blipFill rotWithShape="1">
          <a:blip r:embed="rId3">
            <a:alphaModFix/>
          </a:blip>
          <a:srcRect l="46403" t="44623" b="47624"/>
          <a:stretch/>
        </p:blipFill>
        <p:spPr>
          <a:xfrm>
            <a:off x="2582093" y="4128407"/>
            <a:ext cx="3979800" cy="323800"/>
          </a:xfrm>
          <a:prstGeom prst="rect">
            <a:avLst/>
          </a:prstGeom>
          <a:noFill/>
          <a:ln>
            <a:noFill/>
          </a:ln>
          <a:effectLst>
            <a:outerShdw dist="152400" dir="8520000" algn="bl" rotWithShape="0">
              <a:srgbClr val="000000"/>
            </a:outerShdw>
          </a:effectLst>
        </p:spPr>
      </p:pic>
      <p:sp>
        <p:nvSpPr>
          <p:cNvPr id="391" name="Google Shape;391;p49"/>
          <p:cNvSpPr/>
          <p:nvPr/>
        </p:nvSpPr>
        <p:spPr>
          <a:xfrm>
            <a:off x="729893" y="3939599"/>
            <a:ext cx="554100" cy="5727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9"/>
          <p:cNvSpPr/>
          <p:nvPr/>
        </p:nvSpPr>
        <p:spPr>
          <a:xfrm>
            <a:off x="722397" y="529074"/>
            <a:ext cx="282900" cy="2925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9"/>
          <p:cNvSpPr/>
          <p:nvPr/>
        </p:nvSpPr>
        <p:spPr>
          <a:xfrm>
            <a:off x="8072698" y="935274"/>
            <a:ext cx="348900" cy="3606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70942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07"/>
        <p:cNvGrpSpPr/>
        <p:nvPr/>
      </p:nvGrpSpPr>
      <p:grpSpPr>
        <a:xfrm>
          <a:off x="0" y="0"/>
          <a:ext cx="0" cy="0"/>
          <a:chOff x="0" y="0"/>
          <a:chExt cx="0" cy="0"/>
        </a:xfrm>
      </p:grpSpPr>
      <p:sp>
        <p:nvSpPr>
          <p:cNvPr id="208" name="Google Shape;208;p38"/>
          <p:cNvSpPr/>
          <p:nvPr/>
        </p:nvSpPr>
        <p:spPr>
          <a:xfrm>
            <a:off x="1270350" y="1528000"/>
            <a:ext cx="6603300" cy="2791200"/>
          </a:xfrm>
          <a:prstGeom prst="rect">
            <a:avLst/>
          </a:prstGeom>
          <a:solidFill>
            <a:schemeClr val="accent4"/>
          </a:solidFill>
          <a:ln>
            <a:noFill/>
          </a:ln>
          <a:effectLst>
            <a:outerShdw dist="266700"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2. LIST ORGANIZATIONS</a:t>
            </a:r>
            <a:endParaRPr dirty="0"/>
          </a:p>
        </p:txBody>
      </p:sp>
      <p:sp>
        <p:nvSpPr>
          <p:cNvPr id="210" name="Google Shape;210;p38"/>
          <p:cNvSpPr txBox="1">
            <a:spLocks noGrp="1"/>
          </p:cNvSpPr>
          <p:nvPr>
            <p:ph type="body" idx="1"/>
          </p:nvPr>
        </p:nvSpPr>
        <p:spPr>
          <a:xfrm>
            <a:off x="1513575" y="1681025"/>
            <a:ext cx="5664300" cy="2464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273D40"/>
              </a:buClr>
              <a:buSzPts val="600"/>
              <a:buFont typeface="Arial"/>
              <a:buNone/>
            </a:pPr>
            <a:r>
              <a:rPr lang="en-US" dirty="0" smtClean="0">
                <a:solidFill>
                  <a:schemeClr val="dk1"/>
                </a:solidFill>
              </a:rPr>
              <a:t>Base this list off of the gap analysis/needs assessment already created. </a:t>
            </a:r>
            <a:r>
              <a:rPr lang="en" dirty="0">
                <a:solidFill>
                  <a:schemeClr val="dk1"/>
                </a:solidFill>
              </a:rPr>
              <a:t/>
            </a:r>
            <a:br>
              <a:rPr lang="en" dirty="0">
                <a:solidFill>
                  <a:schemeClr val="dk1"/>
                </a:solidFill>
              </a:rPr>
            </a:br>
            <a:endParaRPr lang="en" dirty="0" smtClean="0">
              <a:solidFill>
                <a:schemeClr val="dk1"/>
              </a:solidFill>
            </a:endParaRPr>
          </a:p>
          <a:p>
            <a:pPr marL="0" lvl="0" indent="0" algn="l" rtl="0">
              <a:spcBef>
                <a:spcPts val="0"/>
              </a:spcBef>
              <a:spcAft>
                <a:spcPts val="0"/>
              </a:spcAft>
              <a:buClr>
                <a:srgbClr val="273D40"/>
              </a:buClr>
              <a:buSzPts val="600"/>
              <a:buFont typeface="Arial"/>
              <a:buNone/>
            </a:pPr>
            <a:r>
              <a:rPr lang="en-US" dirty="0" smtClean="0">
                <a:solidFill>
                  <a:schemeClr val="dk1"/>
                </a:solidFill>
              </a:rPr>
              <a:t>Things to remember/consider:</a:t>
            </a:r>
            <a:endParaRPr dirty="0">
              <a:solidFill>
                <a:schemeClr val="dk1"/>
              </a:solidFill>
            </a:endParaRPr>
          </a:p>
          <a:p>
            <a:pPr marL="241300" lvl="0" indent="-228600" algn="l" rtl="0">
              <a:spcBef>
                <a:spcPts val="0"/>
              </a:spcBef>
              <a:spcAft>
                <a:spcPts val="0"/>
              </a:spcAft>
              <a:buClr>
                <a:schemeClr val="dk1"/>
              </a:buClr>
              <a:buSzPts val="1600"/>
              <a:buFont typeface="Anaheim"/>
              <a:buChar char="●"/>
            </a:pPr>
            <a:r>
              <a:rPr lang="en-US" dirty="0" smtClean="0">
                <a:solidFill>
                  <a:schemeClr val="dk1"/>
                </a:solidFill>
              </a:rPr>
              <a:t>Reflect the culture and values of your students</a:t>
            </a:r>
            <a:endParaRPr dirty="0">
              <a:solidFill>
                <a:schemeClr val="dk1"/>
              </a:solidFill>
            </a:endParaRPr>
          </a:p>
          <a:p>
            <a:pPr marL="241300" lvl="0" indent="-228600" algn="l" rtl="0">
              <a:spcBef>
                <a:spcPts val="0"/>
              </a:spcBef>
              <a:spcAft>
                <a:spcPts val="0"/>
              </a:spcAft>
              <a:buClr>
                <a:schemeClr val="dk1"/>
              </a:buClr>
              <a:buSzPts val="1600"/>
              <a:buFont typeface="Anaheim"/>
              <a:buChar char="●"/>
            </a:pPr>
            <a:r>
              <a:rPr lang="en-US" dirty="0" smtClean="0">
                <a:solidFill>
                  <a:schemeClr val="dk1"/>
                </a:solidFill>
              </a:rPr>
              <a:t>Family engagement opportunities</a:t>
            </a:r>
            <a:endParaRPr dirty="0">
              <a:solidFill>
                <a:schemeClr val="dk1"/>
              </a:solidFill>
            </a:endParaRPr>
          </a:p>
          <a:p>
            <a:pPr marL="241300" lvl="0" indent="-228600" algn="l" rtl="0">
              <a:spcBef>
                <a:spcPts val="0"/>
              </a:spcBef>
              <a:spcAft>
                <a:spcPts val="0"/>
              </a:spcAft>
              <a:buClr>
                <a:schemeClr val="dk1"/>
              </a:buClr>
              <a:buSzPts val="1600"/>
              <a:buFont typeface="Anaheim"/>
              <a:buChar char="●"/>
            </a:pPr>
            <a:r>
              <a:rPr lang="en" dirty="0" smtClean="0">
                <a:solidFill>
                  <a:schemeClr val="dk1"/>
                </a:solidFill>
              </a:rPr>
              <a:t>Location</a:t>
            </a:r>
          </a:p>
          <a:p>
            <a:pPr marL="241300" lvl="0" indent="-228600" algn="l" rtl="0">
              <a:spcBef>
                <a:spcPts val="0"/>
              </a:spcBef>
              <a:spcAft>
                <a:spcPts val="0"/>
              </a:spcAft>
              <a:buClr>
                <a:schemeClr val="dk1"/>
              </a:buClr>
              <a:buSzPts val="1600"/>
              <a:buFont typeface="Anaheim"/>
              <a:buChar char="●"/>
            </a:pPr>
            <a:r>
              <a:rPr lang="en-US" dirty="0" smtClean="0">
                <a:solidFill>
                  <a:schemeClr val="dk1"/>
                </a:solidFill>
              </a:rPr>
              <a:t>Prioritization</a:t>
            </a:r>
            <a:endParaRPr dirty="0">
              <a:solidFill>
                <a:schemeClr val="dk1"/>
              </a:solidFill>
            </a:endParaRPr>
          </a:p>
        </p:txBody>
      </p:sp>
      <p:sp>
        <p:nvSpPr>
          <p:cNvPr id="211" name="Google Shape;211;p38"/>
          <p:cNvSpPr/>
          <p:nvPr/>
        </p:nvSpPr>
        <p:spPr>
          <a:xfrm>
            <a:off x="719999" y="1152475"/>
            <a:ext cx="356100" cy="367500"/>
          </a:xfrm>
          <a:prstGeom prst="star4">
            <a:avLst>
              <a:gd name="adj" fmla="val 18281"/>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8"/>
          <p:cNvSpPr/>
          <p:nvPr/>
        </p:nvSpPr>
        <p:spPr>
          <a:xfrm>
            <a:off x="5233727" y="4568864"/>
            <a:ext cx="267600" cy="2766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8"/>
          <p:cNvSpPr/>
          <p:nvPr/>
        </p:nvSpPr>
        <p:spPr>
          <a:xfrm>
            <a:off x="7501846" y="1152467"/>
            <a:ext cx="690300" cy="7134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4" name="Google Shape;214;p38"/>
          <p:cNvPicPr preferRelativeResize="0"/>
          <p:nvPr/>
        </p:nvPicPr>
        <p:blipFill rotWithShape="1">
          <a:blip r:embed="rId3">
            <a:alphaModFix/>
          </a:blip>
          <a:srcRect t="44918"/>
          <a:stretch/>
        </p:blipFill>
        <p:spPr>
          <a:xfrm>
            <a:off x="6681172" y="3872244"/>
            <a:ext cx="2331648" cy="722426"/>
          </a:xfrm>
          <a:prstGeom prst="rect">
            <a:avLst/>
          </a:prstGeom>
          <a:noFill/>
          <a:ln>
            <a:noFill/>
          </a:ln>
          <a:effectLst>
            <a:outerShdw dist="323850" dir="8160000" algn="bl" rotWithShape="0">
              <a:srgbClr val="000000"/>
            </a:outerShdw>
          </a:effectLst>
        </p:spPr>
      </p:pic>
    </p:spTree>
    <p:extLst>
      <p:ext uri="{BB962C8B-B14F-4D97-AF65-F5344CB8AC3E}">
        <p14:creationId xmlns:p14="http://schemas.microsoft.com/office/powerpoint/2010/main" val="3783211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9"/>
          <p:cNvSpPr/>
          <p:nvPr/>
        </p:nvSpPr>
        <p:spPr>
          <a:xfrm>
            <a:off x="5044950" y="1859986"/>
            <a:ext cx="3393000" cy="2106900"/>
          </a:xfrm>
          <a:prstGeom prst="rect">
            <a:avLst/>
          </a:prstGeom>
          <a:solidFill>
            <a:schemeClr val="accent4"/>
          </a:solidFill>
          <a:ln>
            <a:noFill/>
          </a:ln>
          <a:effectLst>
            <a:outerShdw dist="266700"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9"/>
          <p:cNvSpPr/>
          <p:nvPr/>
        </p:nvSpPr>
        <p:spPr>
          <a:xfrm>
            <a:off x="905223" y="1859986"/>
            <a:ext cx="3393000" cy="2106900"/>
          </a:xfrm>
          <a:prstGeom prst="rect">
            <a:avLst/>
          </a:prstGeom>
          <a:solidFill>
            <a:schemeClr val="accent4"/>
          </a:solidFill>
          <a:ln>
            <a:noFill/>
          </a:ln>
          <a:effectLst>
            <a:outerShdw dist="266700"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TYPES OF PARTNERS</a:t>
            </a:r>
            <a:endParaRPr dirty="0"/>
          </a:p>
        </p:txBody>
      </p:sp>
      <p:sp>
        <p:nvSpPr>
          <p:cNvPr id="222" name="Google Shape;222;p39"/>
          <p:cNvSpPr txBox="1">
            <a:spLocks noGrp="1"/>
          </p:cNvSpPr>
          <p:nvPr>
            <p:ph type="subTitle" idx="1"/>
          </p:nvPr>
        </p:nvSpPr>
        <p:spPr>
          <a:xfrm>
            <a:off x="905223" y="2283014"/>
            <a:ext cx="3393000" cy="71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FULL</a:t>
            </a:r>
            <a:endParaRPr dirty="0"/>
          </a:p>
        </p:txBody>
      </p:sp>
      <p:sp>
        <p:nvSpPr>
          <p:cNvPr id="223" name="Google Shape;223;p39"/>
          <p:cNvSpPr txBox="1">
            <a:spLocks noGrp="1"/>
          </p:cNvSpPr>
          <p:nvPr>
            <p:ph type="subTitle" idx="2"/>
          </p:nvPr>
        </p:nvSpPr>
        <p:spPr>
          <a:xfrm>
            <a:off x="4772605" y="2359126"/>
            <a:ext cx="3937685" cy="41893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COLLABORATORS</a:t>
            </a:r>
            <a:endParaRPr dirty="0"/>
          </a:p>
        </p:txBody>
      </p:sp>
      <p:sp>
        <p:nvSpPr>
          <p:cNvPr id="224" name="Google Shape;224;p39"/>
          <p:cNvSpPr txBox="1">
            <a:spLocks noGrp="1"/>
          </p:cNvSpPr>
          <p:nvPr>
            <p:ph type="subTitle" idx="3"/>
          </p:nvPr>
        </p:nvSpPr>
        <p:spPr>
          <a:xfrm>
            <a:off x="1246623" y="2616811"/>
            <a:ext cx="2710200" cy="119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A “full-time” partner will run your entire OST program (i.e. 21</a:t>
            </a:r>
            <a:r>
              <a:rPr lang="en-US" baseline="30000" dirty="0" smtClean="0"/>
              <a:t>st</a:t>
            </a:r>
            <a:r>
              <a:rPr lang="en-US" dirty="0" smtClean="0"/>
              <a:t> CCLC).</a:t>
            </a:r>
            <a:endParaRPr dirty="0"/>
          </a:p>
        </p:txBody>
      </p:sp>
      <p:sp>
        <p:nvSpPr>
          <p:cNvPr id="225" name="Google Shape;225;p39"/>
          <p:cNvSpPr txBox="1">
            <a:spLocks noGrp="1"/>
          </p:cNvSpPr>
          <p:nvPr>
            <p:ph type="subTitle" idx="4"/>
          </p:nvPr>
        </p:nvSpPr>
        <p:spPr>
          <a:xfrm>
            <a:off x="5386349" y="2701952"/>
            <a:ext cx="2710200" cy="119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Collaborative partners would agree to come in 2-3X per week to run a program (i.e. dance class)</a:t>
            </a:r>
            <a:endParaRPr dirty="0"/>
          </a:p>
        </p:txBody>
      </p:sp>
      <p:sp>
        <p:nvSpPr>
          <p:cNvPr id="226" name="Google Shape;226;p39"/>
          <p:cNvSpPr/>
          <p:nvPr/>
        </p:nvSpPr>
        <p:spPr>
          <a:xfrm>
            <a:off x="7985250" y="588025"/>
            <a:ext cx="452700" cy="467400"/>
          </a:xfrm>
          <a:prstGeom prst="star4">
            <a:avLst>
              <a:gd name="adj" fmla="val 18281"/>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9"/>
          <p:cNvSpPr/>
          <p:nvPr/>
        </p:nvSpPr>
        <p:spPr>
          <a:xfrm rot="-1410748">
            <a:off x="779968" y="4128696"/>
            <a:ext cx="690315" cy="713437"/>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485;p79"/>
          <p:cNvSpPr/>
          <p:nvPr/>
        </p:nvSpPr>
        <p:spPr>
          <a:xfrm>
            <a:off x="2421683" y="2004568"/>
            <a:ext cx="360079" cy="336595"/>
          </a:xfrm>
          <a:custGeom>
            <a:avLst/>
            <a:gdLst/>
            <a:ahLst/>
            <a:cxnLst/>
            <a:rect l="l" t="t" r="r" b="b"/>
            <a:pathLst>
              <a:path w="12067" h="11280" extrusionOk="0">
                <a:moveTo>
                  <a:pt x="5986" y="757"/>
                </a:moveTo>
                <a:cubicBezTo>
                  <a:pt x="7656" y="757"/>
                  <a:pt x="9011" y="2049"/>
                  <a:pt x="9137" y="3718"/>
                </a:cubicBezTo>
                <a:cubicBezTo>
                  <a:pt x="8822" y="3624"/>
                  <a:pt x="8475" y="3561"/>
                  <a:pt x="8066" y="3561"/>
                </a:cubicBezTo>
                <a:cubicBezTo>
                  <a:pt x="7278" y="3561"/>
                  <a:pt x="6585" y="3781"/>
                  <a:pt x="5955" y="4191"/>
                </a:cubicBezTo>
                <a:cubicBezTo>
                  <a:pt x="5356" y="3781"/>
                  <a:pt x="4632" y="3561"/>
                  <a:pt x="3844" y="3561"/>
                </a:cubicBezTo>
                <a:cubicBezTo>
                  <a:pt x="3466" y="3561"/>
                  <a:pt x="3119" y="3592"/>
                  <a:pt x="2773" y="3718"/>
                </a:cubicBezTo>
                <a:cubicBezTo>
                  <a:pt x="2930" y="2049"/>
                  <a:pt x="4285" y="757"/>
                  <a:pt x="5986" y="757"/>
                </a:cubicBezTo>
                <a:close/>
                <a:moveTo>
                  <a:pt x="3875" y="4254"/>
                </a:moveTo>
                <a:cubicBezTo>
                  <a:pt x="4411" y="4254"/>
                  <a:pt x="4915" y="4411"/>
                  <a:pt x="5388" y="4663"/>
                </a:cubicBezTo>
                <a:cubicBezTo>
                  <a:pt x="4852" y="5168"/>
                  <a:pt x="4505" y="5829"/>
                  <a:pt x="4285" y="6585"/>
                </a:cubicBezTo>
                <a:cubicBezTo>
                  <a:pt x="3560" y="6113"/>
                  <a:pt x="2993" y="5325"/>
                  <a:pt x="2836" y="4411"/>
                </a:cubicBezTo>
                <a:cubicBezTo>
                  <a:pt x="3151" y="4317"/>
                  <a:pt x="3497" y="4254"/>
                  <a:pt x="3875" y="4254"/>
                </a:cubicBezTo>
                <a:close/>
                <a:moveTo>
                  <a:pt x="8129" y="4254"/>
                </a:moveTo>
                <a:cubicBezTo>
                  <a:pt x="8475" y="4254"/>
                  <a:pt x="8822" y="4317"/>
                  <a:pt x="9137" y="4411"/>
                </a:cubicBezTo>
                <a:cubicBezTo>
                  <a:pt x="8979" y="5325"/>
                  <a:pt x="8444" y="6113"/>
                  <a:pt x="7687" y="6585"/>
                </a:cubicBezTo>
                <a:cubicBezTo>
                  <a:pt x="7498" y="5829"/>
                  <a:pt x="7089" y="5168"/>
                  <a:pt x="6585" y="4663"/>
                </a:cubicBezTo>
                <a:cubicBezTo>
                  <a:pt x="7026" y="4411"/>
                  <a:pt x="7561" y="4254"/>
                  <a:pt x="8129" y="4254"/>
                </a:cubicBezTo>
                <a:close/>
                <a:moveTo>
                  <a:pt x="5986" y="5042"/>
                </a:moveTo>
                <a:cubicBezTo>
                  <a:pt x="6490" y="5514"/>
                  <a:pt x="6900" y="6144"/>
                  <a:pt x="7026" y="6900"/>
                </a:cubicBezTo>
                <a:cubicBezTo>
                  <a:pt x="6648" y="7026"/>
                  <a:pt x="6364" y="7058"/>
                  <a:pt x="5986" y="7058"/>
                </a:cubicBezTo>
                <a:cubicBezTo>
                  <a:pt x="5640" y="7058"/>
                  <a:pt x="5293" y="7026"/>
                  <a:pt x="4978" y="6900"/>
                </a:cubicBezTo>
                <a:cubicBezTo>
                  <a:pt x="5073" y="6176"/>
                  <a:pt x="5451" y="5514"/>
                  <a:pt x="5986" y="5042"/>
                </a:cubicBezTo>
                <a:close/>
                <a:moveTo>
                  <a:pt x="4915" y="7625"/>
                </a:moveTo>
                <a:lnTo>
                  <a:pt x="4915" y="7625"/>
                </a:lnTo>
                <a:cubicBezTo>
                  <a:pt x="5230" y="7688"/>
                  <a:pt x="5608" y="7782"/>
                  <a:pt x="5986" y="7782"/>
                </a:cubicBezTo>
                <a:cubicBezTo>
                  <a:pt x="6333" y="7782"/>
                  <a:pt x="6711" y="7719"/>
                  <a:pt x="7057" y="7625"/>
                </a:cubicBezTo>
                <a:lnTo>
                  <a:pt x="7057" y="7625"/>
                </a:lnTo>
                <a:cubicBezTo>
                  <a:pt x="6963" y="8476"/>
                  <a:pt x="6585" y="9232"/>
                  <a:pt x="5986" y="9767"/>
                </a:cubicBezTo>
                <a:cubicBezTo>
                  <a:pt x="5388" y="9232"/>
                  <a:pt x="5010" y="8476"/>
                  <a:pt x="4915" y="7625"/>
                </a:cubicBezTo>
                <a:close/>
                <a:moveTo>
                  <a:pt x="2206" y="4726"/>
                </a:moveTo>
                <a:cubicBezTo>
                  <a:pt x="2458" y="5892"/>
                  <a:pt x="3245" y="6837"/>
                  <a:pt x="4222" y="7373"/>
                </a:cubicBezTo>
                <a:lnTo>
                  <a:pt x="4222" y="7467"/>
                </a:lnTo>
                <a:cubicBezTo>
                  <a:pt x="4222" y="8570"/>
                  <a:pt x="4663" y="9515"/>
                  <a:pt x="5388" y="10208"/>
                </a:cubicBezTo>
                <a:cubicBezTo>
                  <a:pt x="4915" y="10460"/>
                  <a:pt x="4411" y="10555"/>
                  <a:pt x="3875" y="10555"/>
                </a:cubicBezTo>
                <a:cubicBezTo>
                  <a:pt x="2080" y="10555"/>
                  <a:pt x="662" y="9137"/>
                  <a:pt x="662" y="7404"/>
                </a:cubicBezTo>
                <a:cubicBezTo>
                  <a:pt x="662" y="6270"/>
                  <a:pt x="1260" y="5294"/>
                  <a:pt x="2206" y="4726"/>
                </a:cubicBezTo>
                <a:close/>
                <a:moveTo>
                  <a:pt x="9735" y="4695"/>
                </a:moveTo>
                <a:cubicBezTo>
                  <a:pt x="10649" y="5262"/>
                  <a:pt x="11279" y="6239"/>
                  <a:pt x="11279" y="7373"/>
                </a:cubicBezTo>
                <a:cubicBezTo>
                  <a:pt x="11279" y="9137"/>
                  <a:pt x="9861" y="10555"/>
                  <a:pt x="8066" y="10555"/>
                </a:cubicBezTo>
                <a:cubicBezTo>
                  <a:pt x="7530" y="10555"/>
                  <a:pt x="7026" y="10397"/>
                  <a:pt x="6553" y="10177"/>
                </a:cubicBezTo>
                <a:cubicBezTo>
                  <a:pt x="7246" y="9452"/>
                  <a:pt x="7719" y="8476"/>
                  <a:pt x="7719" y="7404"/>
                </a:cubicBezTo>
                <a:lnTo>
                  <a:pt x="7719" y="7341"/>
                </a:lnTo>
                <a:cubicBezTo>
                  <a:pt x="8759" y="6837"/>
                  <a:pt x="9515" y="5892"/>
                  <a:pt x="9735" y="4695"/>
                </a:cubicBezTo>
                <a:close/>
                <a:moveTo>
                  <a:pt x="5986" y="1"/>
                </a:moveTo>
                <a:cubicBezTo>
                  <a:pt x="3875" y="1"/>
                  <a:pt x="2143" y="1734"/>
                  <a:pt x="2143" y="3876"/>
                </a:cubicBezTo>
                <a:lnTo>
                  <a:pt x="2143" y="3939"/>
                </a:lnTo>
                <a:cubicBezTo>
                  <a:pt x="882" y="4569"/>
                  <a:pt x="0" y="5892"/>
                  <a:pt x="0" y="7404"/>
                </a:cubicBezTo>
                <a:cubicBezTo>
                  <a:pt x="0" y="9547"/>
                  <a:pt x="1733" y="11279"/>
                  <a:pt x="3907" y="11279"/>
                </a:cubicBezTo>
                <a:cubicBezTo>
                  <a:pt x="4695" y="11279"/>
                  <a:pt x="5388" y="11027"/>
                  <a:pt x="6018" y="10649"/>
                </a:cubicBezTo>
                <a:cubicBezTo>
                  <a:pt x="6616" y="11027"/>
                  <a:pt x="7372" y="11279"/>
                  <a:pt x="8160" y="11279"/>
                </a:cubicBezTo>
                <a:cubicBezTo>
                  <a:pt x="10271" y="11279"/>
                  <a:pt x="12067" y="9547"/>
                  <a:pt x="12067" y="7404"/>
                </a:cubicBezTo>
                <a:cubicBezTo>
                  <a:pt x="11972" y="5924"/>
                  <a:pt x="11122" y="4632"/>
                  <a:pt x="9861" y="3939"/>
                </a:cubicBezTo>
                <a:lnTo>
                  <a:pt x="9861" y="3876"/>
                </a:lnTo>
                <a:cubicBezTo>
                  <a:pt x="9861" y="1734"/>
                  <a:pt x="8129" y="1"/>
                  <a:pt x="5986" y="1"/>
                </a:cubicBezTo>
                <a:close/>
              </a:path>
            </a:pathLst>
          </a:custGeom>
          <a:solidFill>
            <a:schemeClr val="bg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018;p78"/>
          <p:cNvSpPr/>
          <p:nvPr/>
        </p:nvSpPr>
        <p:spPr>
          <a:xfrm>
            <a:off x="6563229" y="2004568"/>
            <a:ext cx="356438" cy="354558"/>
          </a:xfrm>
          <a:custGeom>
            <a:avLst/>
            <a:gdLst/>
            <a:ahLst/>
            <a:cxnLst/>
            <a:rect l="l" t="t" r="r" b="b"/>
            <a:pathLst>
              <a:path w="11752" h="11690" extrusionOk="0">
                <a:moveTo>
                  <a:pt x="5923" y="694"/>
                </a:moveTo>
                <a:cubicBezTo>
                  <a:pt x="6490" y="694"/>
                  <a:pt x="6963" y="1166"/>
                  <a:pt x="6963" y="1765"/>
                </a:cubicBezTo>
                <a:cubicBezTo>
                  <a:pt x="6963" y="2332"/>
                  <a:pt x="6490" y="2805"/>
                  <a:pt x="5923" y="2805"/>
                </a:cubicBezTo>
                <a:cubicBezTo>
                  <a:pt x="5325" y="2805"/>
                  <a:pt x="4852" y="2332"/>
                  <a:pt x="4852" y="1765"/>
                </a:cubicBezTo>
                <a:cubicBezTo>
                  <a:pt x="4852" y="1229"/>
                  <a:pt x="5325" y="694"/>
                  <a:pt x="5923" y="694"/>
                </a:cubicBezTo>
                <a:close/>
                <a:moveTo>
                  <a:pt x="2489" y="3466"/>
                </a:moveTo>
                <a:cubicBezTo>
                  <a:pt x="2678" y="3466"/>
                  <a:pt x="2836" y="3624"/>
                  <a:pt x="2836" y="3813"/>
                </a:cubicBezTo>
                <a:lnTo>
                  <a:pt x="2836" y="4916"/>
                </a:lnTo>
                <a:cubicBezTo>
                  <a:pt x="2678" y="4947"/>
                  <a:pt x="2584" y="5042"/>
                  <a:pt x="2458" y="5168"/>
                </a:cubicBezTo>
                <a:cubicBezTo>
                  <a:pt x="2363" y="5231"/>
                  <a:pt x="2300" y="5357"/>
                  <a:pt x="2237" y="5420"/>
                </a:cubicBezTo>
                <a:cubicBezTo>
                  <a:pt x="2174" y="5357"/>
                  <a:pt x="2143" y="5262"/>
                  <a:pt x="2143" y="5199"/>
                </a:cubicBezTo>
                <a:lnTo>
                  <a:pt x="2143" y="3813"/>
                </a:lnTo>
                <a:cubicBezTo>
                  <a:pt x="2143" y="3624"/>
                  <a:pt x="2300" y="3466"/>
                  <a:pt x="2489" y="3466"/>
                </a:cubicBezTo>
                <a:close/>
                <a:moveTo>
                  <a:pt x="9326" y="3466"/>
                </a:moveTo>
                <a:cubicBezTo>
                  <a:pt x="9546" y="3466"/>
                  <a:pt x="9704" y="3624"/>
                  <a:pt x="9704" y="3813"/>
                </a:cubicBezTo>
                <a:lnTo>
                  <a:pt x="9704" y="5199"/>
                </a:lnTo>
                <a:cubicBezTo>
                  <a:pt x="9704" y="5262"/>
                  <a:pt x="9641" y="5357"/>
                  <a:pt x="9578" y="5420"/>
                </a:cubicBezTo>
                <a:cubicBezTo>
                  <a:pt x="9546" y="5294"/>
                  <a:pt x="9452" y="5231"/>
                  <a:pt x="9389" y="5168"/>
                </a:cubicBezTo>
                <a:cubicBezTo>
                  <a:pt x="9263" y="5042"/>
                  <a:pt x="9137" y="4947"/>
                  <a:pt x="8979" y="4916"/>
                </a:cubicBezTo>
                <a:lnTo>
                  <a:pt x="8979" y="3813"/>
                </a:lnTo>
                <a:cubicBezTo>
                  <a:pt x="9011" y="3624"/>
                  <a:pt x="9168" y="3466"/>
                  <a:pt x="9326" y="3466"/>
                </a:cubicBezTo>
                <a:close/>
                <a:moveTo>
                  <a:pt x="5923" y="3466"/>
                </a:moveTo>
                <a:cubicBezTo>
                  <a:pt x="6900" y="3466"/>
                  <a:pt x="7814" y="4096"/>
                  <a:pt x="8160" y="4947"/>
                </a:cubicBezTo>
                <a:cubicBezTo>
                  <a:pt x="8066" y="5010"/>
                  <a:pt x="8003" y="5042"/>
                  <a:pt x="7971" y="5105"/>
                </a:cubicBezTo>
                <a:lnTo>
                  <a:pt x="6081" y="6963"/>
                </a:lnTo>
                <a:cubicBezTo>
                  <a:pt x="6018" y="6995"/>
                  <a:pt x="5955" y="7089"/>
                  <a:pt x="5923" y="7152"/>
                </a:cubicBezTo>
                <a:cubicBezTo>
                  <a:pt x="5860" y="7089"/>
                  <a:pt x="5797" y="7026"/>
                  <a:pt x="5766" y="6963"/>
                </a:cubicBezTo>
                <a:lnTo>
                  <a:pt x="3876" y="5105"/>
                </a:lnTo>
                <a:cubicBezTo>
                  <a:pt x="3781" y="5042"/>
                  <a:pt x="3750" y="5010"/>
                  <a:pt x="3655" y="4947"/>
                </a:cubicBezTo>
                <a:cubicBezTo>
                  <a:pt x="4033" y="4096"/>
                  <a:pt x="4915" y="3466"/>
                  <a:pt x="5923" y="3466"/>
                </a:cubicBezTo>
                <a:close/>
                <a:moveTo>
                  <a:pt x="10744" y="2049"/>
                </a:moveTo>
                <a:cubicBezTo>
                  <a:pt x="10964" y="2049"/>
                  <a:pt x="11122" y="2206"/>
                  <a:pt x="11122" y="2395"/>
                </a:cubicBezTo>
                <a:lnTo>
                  <a:pt x="11122" y="6144"/>
                </a:lnTo>
                <a:lnTo>
                  <a:pt x="11059" y="6144"/>
                </a:lnTo>
                <a:cubicBezTo>
                  <a:pt x="11059" y="6333"/>
                  <a:pt x="11027" y="6491"/>
                  <a:pt x="10901" y="6648"/>
                </a:cubicBezTo>
                <a:lnTo>
                  <a:pt x="9263" y="9421"/>
                </a:lnTo>
                <a:cubicBezTo>
                  <a:pt x="9105" y="9673"/>
                  <a:pt x="9011" y="9956"/>
                  <a:pt x="9011" y="10271"/>
                </a:cubicBezTo>
                <a:lnTo>
                  <a:pt x="9011" y="10933"/>
                </a:lnTo>
                <a:lnTo>
                  <a:pt x="6270" y="10933"/>
                </a:lnTo>
                <a:lnTo>
                  <a:pt x="6270" y="8097"/>
                </a:lnTo>
                <a:cubicBezTo>
                  <a:pt x="6270" y="7845"/>
                  <a:pt x="6396" y="7593"/>
                  <a:pt x="6585" y="7404"/>
                </a:cubicBezTo>
                <a:lnTo>
                  <a:pt x="8475" y="5546"/>
                </a:lnTo>
                <a:cubicBezTo>
                  <a:pt x="8538" y="5483"/>
                  <a:pt x="8625" y="5451"/>
                  <a:pt x="8712" y="5451"/>
                </a:cubicBezTo>
                <a:cubicBezTo>
                  <a:pt x="8798" y="5451"/>
                  <a:pt x="8885" y="5483"/>
                  <a:pt x="8948" y="5546"/>
                </a:cubicBezTo>
                <a:cubicBezTo>
                  <a:pt x="9074" y="5672"/>
                  <a:pt x="9074" y="5892"/>
                  <a:pt x="8948" y="6018"/>
                </a:cubicBezTo>
                <a:lnTo>
                  <a:pt x="7751" y="7215"/>
                </a:lnTo>
                <a:cubicBezTo>
                  <a:pt x="7656" y="7310"/>
                  <a:pt x="7656" y="7562"/>
                  <a:pt x="7751" y="7656"/>
                </a:cubicBezTo>
                <a:cubicBezTo>
                  <a:pt x="7814" y="7719"/>
                  <a:pt x="7908" y="7751"/>
                  <a:pt x="7999" y="7751"/>
                </a:cubicBezTo>
                <a:cubicBezTo>
                  <a:pt x="8089" y="7751"/>
                  <a:pt x="8176" y="7719"/>
                  <a:pt x="8223" y="7656"/>
                </a:cubicBezTo>
                <a:lnTo>
                  <a:pt x="10082" y="5829"/>
                </a:lnTo>
                <a:cubicBezTo>
                  <a:pt x="10271" y="5609"/>
                  <a:pt x="10397" y="5388"/>
                  <a:pt x="10397" y="5105"/>
                </a:cubicBezTo>
                <a:lnTo>
                  <a:pt x="10397" y="2395"/>
                </a:lnTo>
                <a:cubicBezTo>
                  <a:pt x="10397" y="2206"/>
                  <a:pt x="10555" y="2049"/>
                  <a:pt x="10744" y="2049"/>
                </a:cubicBezTo>
                <a:close/>
                <a:moveTo>
                  <a:pt x="1103" y="2080"/>
                </a:moveTo>
                <a:cubicBezTo>
                  <a:pt x="1292" y="2080"/>
                  <a:pt x="1450" y="2238"/>
                  <a:pt x="1450" y="2427"/>
                </a:cubicBezTo>
                <a:lnTo>
                  <a:pt x="1450" y="5168"/>
                </a:lnTo>
                <a:cubicBezTo>
                  <a:pt x="1450" y="5420"/>
                  <a:pt x="1576" y="5672"/>
                  <a:pt x="1796" y="5861"/>
                </a:cubicBezTo>
                <a:lnTo>
                  <a:pt x="3624" y="7719"/>
                </a:lnTo>
                <a:cubicBezTo>
                  <a:pt x="3687" y="7782"/>
                  <a:pt x="3781" y="7814"/>
                  <a:pt x="3872" y="7814"/>
                </a:cubicBezTo>
                <a:cubicBezTo>
                  <a:pt x="3962" y="7814"/>
                  <a:pt x="4049" y="7782"/>
                  <a:pt x="4096" y="7719"/>
                </a:cubicBezTo>
                <a:cubicBezTo>
                  <a:pt x="4222" y="7593"/>
                  <a:pt x="4222" y="7373"/>
                  <a:pt x="4096" y="7247"/>
                </a:cubicBezTo>
                <a:lnTo>
                  <a:pt x="2930" y="6050"/>
                </a:lnTo>
                <a:cubicBezTo>
                  <a:pt x="2804" y="5955"/>
                  <a:pt x="2804" y="5703"/>
                  <a:pt x="2930" y="5577"/>
                </a:cubicBezTo>
                <a:cubicBezTo>
                  <a:pt x="2978" y="5530"/>
                  <a:pt x="3064" y="5506"/>
                  <a:pt x="3155" y="5506"/>
                </a:cubicBezTo>
                <a:cubicBezTo>
                  <a:pt x="3245" y="5506"/>
                  <a:pt x="3340" y="5530"/>
                  <a:pt x="3403" y="5577"/>
                </a:cubicBezTo>
                <a:lnTo>
                  <a:pt x="5293" y="7436"/>
                </a:lnTo>
                <a:cubicBezTo>
                  <a:pt x="5482" y="7625"/>
                  <a:pt x="5608" y="7877"/>
                  <a:pt x="5608" y="8161"/>
                </a:cubicBezTo>
                <a:lnTo>
                  <a:pt x="5608" y="10996"/>
                </a:lnTo>
                <a:lnTo>
                  <a:pt x="2836" y="10996"/>
                </a:lnTo>
                <a:lnTo>
                  <a:pt x="2836" y="10303"/>
                </a:lnTo>
                <a:cubicBezTo>
                  <a:pt x="2804" y="10051"/>
                  <a:pt x="2710" y="9736"/>
                  <a:pt x="2552" y="9452"/>
                </a:cubicBezTo>
                <a:lnTo>
                  <a:pt x="914" y="6680"/>
                </a:lnTo>
                <a:cubicBezTo>
                  <a:pt x="851" y="6522"/>
                  <a:pt x="757" y="6333"/>
                  <a:pt x="757" y="6176"/>
                </a:cubicBezTo>
                <a:lnTo>
                  <a:pt x="757" y="2427"/>
                </a:lnTo>
                <a:cubicBezTo>
                  <a:pt x="757" y="2238"/>
                  <a:pt x="914" y="2080"/>
                  <a:pt x="1103" y="2080"/>
                </a:cubicBezTo>
                <a:close/>
                <a:moveTo>
                  <a:pt x="5860" y="1"/>
                </a:moveTo>
                <a:cubicBezTo>
                  <a:pt x="4915" y="1"/>
                  <a:pt x="4128" y="788"/>
                  <a:pt x="4128" y="1734"/>
                </a:cubicBezTo>
                <a:cubicBezTo>
                  <a:pt x="4128" y="2206"/>
                  <a:pt x="4348" y="2647"/>
                  <a:pt x="4695" y="2994"/>
                </a:cubicBezTo>
                <a:cubicBezTo>
                  <a:pt x="4411" y="3120"/>
                  <a:pt x="4191" y="3214"/>
                  <a:pt x="3939" y="3435"/>
                </a:cubicBezTo>
                <a:cubicBezTo>
                  <a:pt x="3750" y="3592"/>
                  <a:pt x="3592" y="3750"/>
                  <a:pt x="3435" y="3939"/>
                </a:cubicBezTo>
                <a:lnTo>
                  <a:pt x="3435" y="3813"/>
                </a:lnTo>
                <a:cubicBezTo>
                  <a:pt x="3435" y="3246"/>
                  <a:pt x="2962" y="2805"/>
                  <a:pt x="2395" y="2805"/>
                </a:cubicBezTo>
                <a:cubicBezTo>
                  <a:pt x="2300" y="2805"/>
                  <a:pt x="2174" y="2836"/>
                  <a:pt x="2048" y="2836"/>
                </a:cubicBezTo>
                <a:lnTo>
                  <a:pt x="2048" y="2427"/>
                </a:lnTo>
                <a:cubicBezTo>
                  <a:pt x="2048" y="1891"/>
                  <a:pt x="1576" y="1418"/>
                  <a:pt x="1040" y="1418"/>
                </a:cubicBezTo>
                <a:cubicBezTo>
                  <a:pt x="473" y="1418"/>
                  <a:pt x="0" y="1891"/>
                  <a:pt x="0" y="2427"/>
                </a:cubicBezTo>
                <a:lnTo>
                  <a:pt x="0" y="6176"/>
                </a:lnTo>
                <a:cubicBezTo>
                  <a:pt x="0" y="6491"/>
                  <a:pt x="95" y="6806"/>
                  <a:pt x="253" y="7026"/>
                </a:cubicBezTo>
                <a:lnTo>
                  <a:pt x="1891" y="9799"/>
                </a:lnTo>
                <a:cubicBezTo>
                  <a:pt x="1985" y="9956"/>
                  <a:pt x="2048" y="10145"/>
                  <a:pt x="2048" y="10303"/>
                </a:cubicBezTo>
                <a:lnTo>
                  <a:pt x="2048" y="11342"/>
                </a:lnTo>
                <a:cubicBezTo>
                  <a:pt x="2048" y="11532"/>
                  <a:pt x="2206" y="11689"/>
                  <a:pt x="2395" y="11689"/>
                </a:cubicBezTo>
                <a:lnTo>
                  <a:pt x="9294" y="11689"/>
                </a:lnTo>
                <a:cubicBezTo>
                  <a:pt x="9483" y="11689"/>
                  <a:pt x="9641" y="11532"/>
                  <a:pt x="9641" y="11342"/>
                </a:cubicBezTo>
                <a:lnTo>
                  <a:pt x="9641" y="10303"/>
                </a:lnTo>
                <a:cubicBezTo>
                  <a:pt x="9641" y="10114"/>
                  <a:pt x="9704" y="9956"/>
                  <a:pt x="9799" y="9799"/>
                </a:cubicBezTo>
                <a:lnTo>
                  <a:pt x="11468" y="7026"/>
                </a:lnTo>
                <a:cubicBezTo>
                  <a:pt x="11626" y="6774"/>
                  <a:pt x="11689" y="6491"/>
                  <a:pt x="11689" y="6176"/>
                </a:cubicBezTo>
                <a:lnTo>
                  <a:pt x="11689" y="2427"/>
                </a:lnTo>
                <a:cubicBezTo>
                  <a:pt x="11752" y="1891"/>
                  <a:pt x="11279" y="1418"/>
                  <a:pt x="10712" y="1418"/>
                </a:cubicBezTo>
                <a:cubicBezTo>
                  <a:pt x="10177" y="1418"/>
                  <a:pt x="9704" y="1891"/>
                  <a:pt x="9704" y="2427"/>
                </a:cubicBezTo>
                <a:lnTo>
                  <a:pt x="9704" y="2836"/>
                </a:lnTo>
                <a:cubicBezTo>
                  <a:pt x="9578" y="2805"/>
                  <a:pt x="9452" y="2805"/>
                  <a:pt x="9326" y="2805"/>
                </a:cubicBezTo>
                <a:cubicBezTo>
                  <a:pt x="8790" y="2805"/>
                  <a:pt x="8318" y="3246"/>
                  <a:pt x="8318" y="3813"/>
                </a:cubicBezTo>
                <a:lnTo>
                  <a:pt x="8318" y="3939"/>
                </a:lnTo>
                <a:cubicBezTo>
                  <a:pt x="8160" y="3750"/>
                  <a:pt x="8003" y="3592"/>
                  <a:pt x="7814" y="3435"/>
                </a:cubicBezTo>
                <a:cubicBezTo>
                  <a:pt x="7562" y="3246"/>
                  <a:pt x="7341" y="3088"/>
                  <a:pt x="7058" y="2994"/>
                </a:cubicBezTo>
                <a:cubicBezTo>
                  <a:pt x="7404" y="2647"/>
                  <a:pt x="7593" y="2206"/>
                  <a:pt x="7593" y="1734"/>
                </a:cubicBezTo>
                <a:cubicBezTo>
                  <a:pt x="7593" y="788"/>
                  <a:pt x="6806" y="1"/>
                  <a:pt x="5860" y="1"/>
                </a:cubicBezTo>
                <a:close/>
              </a:path>
            </a:pathLst>
          </a:custGeom>
          <a:solidFill>
            <a:schemeClr val="bg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4015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97"/>
        <p:cNvGrpSpPr/>
        <p:nvPr/>
      </p:nvGrpSpPr>
      <p:grpSpPr>
        <a:xfrm>
          <a:off x="0" y="0"/>
          <a:ext cx="0" cy="0"/>
          <a:chOff x="0" y="0"/>
          <a:chExt cx="0" cy="0"/>
        </a:xfrm>
      </p:grpSpPr>
      <p:sp>
        <p:nvSpPr>
          <p:cNvPr id="399" name="Google Shape;399;p50"/>
          <p:cNvSpPr txBox="1">
            <a:spLocks noGrp="1"/>
          </p:cNvSpPr>
          <p:nvPr>
            <p:ph type="title" idx="2"/>
          </p:nvPr>
        </p:nvSpPr>
        <p:spPr>
          <a:xfrm>
            <a:off x="0" y="502475"/>
            <a:ext cx="8915400" cy="397975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dirty="0" smtClean="0">
                <a:solidFill>
                  <a:schemeClr val="bg1"/>
                </a:solidFill>
              </a:rPr>
              <a:t>ACT Now Map &amp; Database </a:t>
            </a:r>
            <a:endParaRPr sz="7200" dirty="0">
              <a:solidFill>
                <a:schemeClr val="bg1"/>
              </a:solidFill>
            </a:endParaRPr>
          </a:p>
        </p:txBody>
      </p:sp>
      <p:pic>
        <p:nvPicPr>
          <p:cNvPr id="401" name="Google Shape;401;p50"/>
          <p:cNvPicPr preferRelativeResize="0"/>
          <p:nvPr/>
        </p:nvPicPr>
        <p:blipFill rotWithShape="1">
          <a:blip r:embed="rId3">
            <a:alphaModFix/>
          </a:blip>
          <a:srcRect t="74030"/>
          <a:stretch/>
        </p:blipFill>
        <p:spPr>
          <a:xfrm>
            <a:off x="3291876" y="4673280"/>
            <a:ext cx="2331648" cy="340600"/>
          </a:xfrm>
          <a:prstGeom prst="rect">
            <a:avLst/>
          </a:prstGeom>
          <a:noFill/>
          <a:ln>
            <a:noFill/>
          </a:ln>
          <a:effectLst>
            <a:outerShdw dist="104775" dir="8160000" algn="bl" rotWithShape="0">
              <a:srgbClr val="000000"/>
            </a:outerShdw>
          </a:effectLst>
        </p:spPr>
      </p:pic>
      <p:sp>
        <p:nvSpPr>
          <p:cNvPr id="402" name="Google Shape;402;p50"/>
          <p:cNvSpPr/>
          <p:nvPr/>
        </p:nvSpPr>
        <p:spPr>
          <a:xfrm>
            <a:off x="617943" y="998371"/>
            <a:ext cx="387000" cy="3999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0"/>
          <p:cNvSpPr/>
          <p:nvPr/>
        </p:nvSpPr>
        <p:spPr>
          <a:xfrm>
            <a:off x="8401486" y="302525"/>
            <a:ext cx="387000" cy="3999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0"/>
          <p:cNvSpPr/>
          <p:nvPr/>
        </p:nvSpPr>
        <p:spPr>
          <a:xfrm>
            <a:off x="322293" y="91325"/>
            <a:ext cx="591300" cy="6111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0"/>
          <p:cNvSpPr/>
          <p:nvPr/>
        </p:nvSpPr>
        <p:spPr>
          <a:xfrm>
            <a:off x="8068486" y="975227"/>
            <a:ext cx="666000" cy="6882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112;p78">
            <a:hlinkClick r:id="rId4"/>
          </p:cNvPr>
          <p:cNvSpPr/>
          <p:nvPr/>
        </p:nvSpPr>
        <p:spPr>
          <a:xfrm>
            <a:off x="7696762" y="4505037"/>
            <a:ext cx="371724" cy="354285"/>
          </a:xfrm>
          <a:custGeom>
            <a:avLst/>
            <a:gdLst/>
            <a:ahLst/>
            <a:cxnLst/>
            <a:rect l="l" t="t" r="r" b="b"/>
            <a:pathLst>
              <a:path w="12256" h="11681" extrusionOk="0">
                <a:moveTo>
                  <a:pt x="8853" y="2072"/>
                </a:moveTo>
                <a:cubicBezTo>
                  <a:pt x="9121" y="2072"/>
                  <a:pt x="9389" y="2174"/>
                  <a:pt x="9578" y="2379"/>
                </a:cubicBezTo>
                <a:cubicBezTo>
                  <a:pt x="9987" y="2757"/>
                  <a:pt x="9987" y="3418"/>
                  <a:pt x="9578" y="3828"/>
                </a:cubicBezTo>
                <a:lnTo>
                  <a:pt x="8601" y="4805"/>
                </a:lnTo>
                <a:cubicBezTo>
                  <a:pt x="8444" y="4490"/>
                  <a:pt x="8254" y="4206"/>
                  <a:pt x="8002" y="3954"/>
                </a:cubicBezTo>
                <a:cubicBezTo>
                  <a:pt x="7782" y="3702"/>
                  <a:pt x="7467" y="3481"/>
                  <a:pt x="7152" y="3355"/>
                </a:cubicBezTo>
                <a:lnTo>
                  <a:pt x="8128" y="2379"/>
                </a:lnTo>
                <a:cubicBezTo>
                  <a:pt x="8317" y="2174"/>
                  <a:pt x="8585" y="2072"/>
                  <a:pt x="8853" y="2072"/>
                </a:cubicBezTo>
                <a:close/>
                <a:moveTo>
                  <a:pt x="5794" y="5110"/>
                </a:moveTo>
                <a:cubicBezTo>
                  <a:pt x="6066" y="5110"/>
                  <a:pt x="6350" y="5200"/>
                  <a:pt x="6553" y="5403"/>
                </a:cubicBezTo>
                <a:cubicBezTo>
                  <a:pt x="6837" y="5687"/>
                  <a:pt x="6900" y="6096"/>
                  <a:pt x="6774" y="6474"/>
                </a:cubicBezTo>
                <a:cubicBezTo>
                  <a:pt x="6675" y="6501"/>
                  <a:pt x="6569" y="6515"/>
                  <a:pt x="6462" y="6515"/>
                </a:cubicBezTo>
                <a:cubicBezTo>
                  <a:pt x="6192" y="6515"/>
                  <a:pt x="5915" y="6425"/>
                  <a:pt x="5734" y="6222"/>
                </a:cubicBezTo>
                <a:cubicBezTo>
                  <a:pt x="5451" y="5939"/>
                  <a:pt x="5356" y="5529"/>
                  <a:pt x="5482" y="5151"/>
                </a:cubicBezTo>
                <a:cubicBezTo>
                  <a:pt x="5580" y="5124"/>
                  <a:pt x="5686" y="5110"/>
                  <a:pt x="5794" y="5110"/>
                </a:cubicBezTo>
                <a:close/>
                <a:moveTo>
                  <a:pt x="8869" y="662"/>
                </a:moveTo>
                <a:cubicBezTo>
                  <a:pt x="9475" y="662"/>
                  <a:pt x="10082" y="898"/>
                  <a:pt x="10554" y="1371"/>
                </a:cubicBezTo>
                <a:cubicBezTo>
                  <a:pt x="11499" y="2316"/>
                  <a:pt x="11499" y="3828"/>
                  <a:pt x="10554" y="4773"/>
                </a:cubicBezTo>
                <a:lnTo>
                  <a:pt x="8160" y="7167"/>
                </a:lnTo>
                <a:cubicBezTo>
                  <a:pt x="7687" y="7640"/>
                  <a:pt x="7081" y="7876"/>
                  <a:pt x="6474" y="7876"/>
                </a:cubicBezTo>
                <a:cubicBezTo>
                  <a:pt x="5868" y="7876"/>
                  <a:pt x="5262" y="7640"/>
                  <a:pt x="4789" y="7167"/>
                </a:cubicBezTo>
                <a:cubicBezTo>
                  <a:pt x="4537" y="6947"/>
                  <a:pt x="4348" y="6632"/>
                  <a:pt x="4222" y="6254"/>
                </a:cubicBezTo>
                <a:lnTo>
                  <a:pt x="4789" y="5718"/>
                </a:lnTo>
                <a:cubicBezTo>
                  <a:pt x="4820" y="6065"/>
                  <a:pt x="4978" y="6411"/>
                  <a:pt x="5262" y="6695"/>
                </a:cubicBezTo>
                <a:cubicBezTo>
                  <a:pt x="5592" y="7026"/>
                  <a:pt x="6026" y="7191"/>
                  <a:pt x="6459" y="7191"/>
                </a:cubicBezTo>
                <a:cubicBezTo>
                  <a:pt x="6892" y="7191"/>
                  <a:pt x="7325" y="7026"/>
                  <a:pt x="7656" y="6695"/>
                </a:cubicBezTo>
                <a:lnTo>
                  <a:pt x="10050" y="4301"/>
                </a:lnTo>
                <a:cubicBezTo>
                  <a:pt x="10712" y="3639"/>
                  <a:pt x="10712" y="2568"/>
                  <a:pt x="10050" y="1906"/>
                </a:cubicBezTo>
                <a:cubicBezTo>
                  <a:pt x="9719" y="1560"/>
                  <a:pt x="9286" y="1386"/>
                  <a:pt x="8853" y="1386"/>
                </a:cubicBezTo>
                <a:cubicBezTo>
                  <a:pt x="8420" y="1386"/>
                  <a:pt x="7987" y="1560"/>
                  <a:pt x="7656" y="1906"/>
                </a:cubicBezTo>
                <a:lnTo>
                  <a:pt x="6427" y="3103"/>
                </a:lnTo>
                <a:cubicBezTo>
                  <a:pt x="6243" y="3066"/>
                  <a:pt x="6058" y="3051"/>
                  <a:pt x="5874" y="3051"/>
                </a:cubicBezTo>
                <a:cubicBezTo>
                  <a:pt x="5743" y="3051"/>
                  <a:pt x="5613" y="3059"/>
                  <a:pt x="5482" y="3072"/>
                </a:cubicBezTo>
                <a:lnTo>
                  <a:pt x="7183" y="1371"/>
                </a:lnTo>
                <a:cubicBezTo>
                  <a:pt x="7656" y="898"/>
                  <a:pt x="8262" y="662"/>
                  <a:pt x="8869" y="662"/>
                </a:cubicBezTo>
                <a:close/>
                <a:moveTo>
                  <a:pt x="3686" y="6821"/>
                </a:moveTo>
                <a:cubicBezTo>
                  <a:pt x="3844" y="7136"/>
                  <a:pt x="4033" y="7420"/>
                  <a:pt x="4253" y="7672"/>
                </a:cubicBezTo>
                <a:cubicBezTo>
                  <a:pt x="4505" y="7924"/>
                  <a:pt x="4820" y="8144"/>
                  <a:pt x="5135" y="8270"/>
                </a:cubicBezTo>
                <a:lnTo>
                  <a:pt x="4096" y="9278"/>
                </a:lnTo>
                <a:cubicBezTo>
                  <a:pt x="3907" y="9483"/>
                  <a:pt x="3647" y="9585"/>
                  <a:pt x="3383" y="9585"/>
                </a:cubicBezTo>
                <a:cubicBezTo>
                  <a:pt x="3119" y="9585"/>
                  <a:pt x="2851" y="9483"/>
                  <a:pt x="2647" y="9278"/>
                </a:cubicBezTo>
                <a:cubicBezTo>
                  <a:pt x="2269" y="8900"/>
                  <a:pt x="2269" y="8239"/>
                  <a:pt x="2647" y="7829"/>
                </a:cubicBezTo>
                <a:lnTo>
                  <a:pt x="3686" y="6821"/>
                </a:lnTo>
                <a:close/>
                <a:moveTo>
                  <a:pt x="5844" y="3718"/>
                </a:moveTo>
                <a:cubicBezTo>
                  <a:pt x="6451" y="3718"/>
                  <a:pt x="7057" y="3954"/>
                  <a:pt x="7530" y="4427"/>
                </a:cubicBezTo>
                <a:cubicBezTo>
                  <a:pt x="7782" y="4647"/>
                  <a:pt x="7971" y="4962"/>
                  <a:pt x="8097" y="5309"/>
                </a:cubicBezTo>
                <a:lnTo>
                  <a:pt x="7530" y="5876"/>
                </a:lnTo>
                <a:cubicBezTo>
                  <a:pt x="7498" y="5529"/>
                  <a:pt x="7341" y="5151"/>
                  <a:pt x="7057" y="4899"/>
                </a:cubicBezTo>
                <a:cubicBezTo>
                  <a:pt x="6726" y="4553"/>
                  <a:pt x="6293" y="4379"/>
                  <a:pt x="5860" y="4379"/>
                </a:cubicBezTo>
                <a:cubicBezTo>
                  <a:pt x="5427" y="4379"/>
                  <a:pt x="4994" y="4553"/>
                  <a:pt x="4663" y="4899"/>
                </a:cubicBezTo>
                <a:lnTo>
                  <a:pt x="2174" y="7357"/>
                </a:lnTo>
                <a:cubicBezTo>
                  <a:pt x="1512" y="8050"/>
                  <a:pt x="1512" y="9089"/>
                  <a:pt x="2174" y="9782"/>
                </a:cubicBezTo>
                <a:cubicBezTo>
                  <a:pt x="2505" y="10113"/>
                  <a:pt x="2938" y="10279"/>
                  <a:pt x="3371" y="10279"/>
                </a:cubicBezTo>
                <a:cubicBezTo>
                  <a:pt x="3804" y="10279"/>
                  <a:pt x="4238" y="10113"/>
                  <a:pt x="4568" y="9782"/>
                </a:cubicBezTo>
                <a:lnTo>
                  <a:pt x="5892" y="8459"/>
                </a:lnTo>
                <a:cubicBezTo>
                  <a:pt x="6122" y="8505"/>
                  <a:pt x="6336" y="8535"/>
                  <a:pt x="6570" y="8535"/>
                </a:cubicBezTo>
                <a:cubicBezTo>
                  <a:pt x="6656" y="8535"/>
                  <a:pt x="6744" y="8531"/>
                  <a:pt x="6837" y="8522"/>
                </a:cubicBezTo>
                <a:lnTo>
                  <a:pt x="6837" y="8522"/>
                </a:lnTo>
                <a:lnTo>
                  <a:pt x="5041" y="10286"/>
                </a:lnTo>
                <a:cubicBezTo>
                  <a:pt x="4568" y="10759"/>
                  <a:pt x="3962" y="10995"/>
                  <a:pt x="3355" y="10995"/>
                </a:cubicBezTo>
                <a:cubicBezTo>
                  <a:pt x="2749" y="10995"/>
                  <a:pt x="2143" y="10759"/>
                  <a:pt x="1670" y="10286"/>
                </a:cubicBezTo>
                <a:cubicBezTo>
                  <a:pt x="725" y="9341"/>
                  <a:pt x="725" y="7829"/>
                  <a:pt x="1670" y="6884"/>
                </a:cubicBezTo>
                <a:lnTo>
                  <a:pt x="4159" y="4427"/>
                </a:lnTo>
                <a:cubicBezTo>
                  <a:pt x="4631" y="3954"/>
                  <a:pt x="5238" y="3718"/>
                  <a:pt x="5844" y="3718"/>
                </a:cubicBezTo>
                <a:close/>
                <a:moveTo>
                  <a:pt x="8869" y="0"/>
                </a:moveTo>
                <a:cubicBezTo>
                  <a:pt x="8081" y="0"/>
                  <a:pt x="7294" y="299"/>
                  <a:pt x="6711" y="898"/>
                </a:cubicBezTo>
                <a:lnTo>
                  <a:pt x="1197" y="6411"/>
                </a:lnTo>
                <a:cubicBezTo>
                  <a:pt x="0" y="7609"/>
                  <a:pt x="0" y="9562"/>
                  <a:pt x="1197" y="10759"/>
                </a:cubicBezTo>
                <a:cubicBezTo>
                  <a:pt x="1812" y="11373"/>
                  <a:pt x="2599" y="11681"/>
                  <a:pt x="3379" y="11681"/>
                </a:cubicBezTo>
                <a:cubicBezTo>
                  <a:pt x="4159" y="11681"/>
                  <a:pt x="4931" y="11373"/>
                  <a:pt x="5514" y="10759"/>
                </a:cubicBezTo>
                <a:lnTo>
                  <a:pt x="11027" y="5246"/>
                </a:lnTo>
                <a:cubicBezTo>
                  <a:pt x="12256" y="4017"/>
                  <a:pt x="12256" y="2095"/>
                  <a:pt x="11027" y="898"/>
                </a:cubicBezTo>
                <a:cubicBezTo>
                  <a:pt x="10444" y="299"/>
                  <a:pt x="9656" y="0"/>
                  <a:pt x="8869" y="0"/>
                </a:cubicBezTo>
                <a:close/>
              </a:path>
            </a:pathLst>
          </a:custGeom>
          <a:solidFill>
            <a:schemeClr val="bg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6449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07"/>
        <p:cNvGrpSpPr/>
        <p:nvPr/>
      </p:nvGrpSpPr>
      <p:grpSpPr>
        <a:xfrm>
          <a:off x="0" y="0"/>
          <a:ext cx="0" cy="0"/>
          <a:chOff x="0" y="0"/>
          <a:chExt cx="0" cy="0"/>
        </a:xfrm>
      </p:grpSpPr>
      <p:sp>
        <p:nvSpPr>
          <p:cNvPr id="208" name="Google Shape;208;p38"/>
          <p:cNvSpPr/>
          <p:nvPr/>
        </p:nvSpPr>
        <p:spPr>
          <a:xfrm>
            <a:off x="1270350" y="1528000"/>
            <a:ext cx="6603300" cy="2791200"/>
          </a:xfrm>
          <a:prstGeom prst="rect">
            <a:avLst/>
          </a:prstGeom>
          <a:solidFill>
            <a:schemeClr val="accent4"/>
          </a:solidFill>
          <a:ln>
            <a:noFill/>
          </a:ln>
          <a:effectLst>
            <a:outerShdw dist="266700"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3</a:t>
            </a:r>
            <a:r>
              <a:rPr lang="en" dirty="0" smtClean="0"/>
              <a:t>. INTEREST</a:t>
            </a:r>
            <a:endParaRPr dirty="0"/>
          </a:p>
        </p:txBody>
      </p:sp>
      <p:sp>
        <p:nvSpPr>
          <p:cNvPr id="210" name="Google Shape;210;p38"/>
          <p:cNvSpPr txBox="1">
            <a:spLocks noGrp="1"/>
          </p:cNvSpPr>
          <p:nvPr>
            <p:ph type="body" idx="1"/>
          </p:nvPr>
        </p:nvSpPr>
        <p:spPr>
          <a:xfrm>
            <a:off x="1513575" y="1681025"/>
            <a:ext cx="5664300" cy="2464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273D40"/>
              </a:buClr>
              <a:buSzPts val="600"/>
              <a:buFont typeface="Arial"/>
              <a:buNone/>
            </a:pPr>
            <a:r>
              <a:rPr lang="en-US" dirty="0" smtClean="0">
                <a:solidFill>
                  <a:schemeClr val="dk1"/>
                </a:solidFill>
              </a:rPr>
              <a:t>The programs you offer should be of interest to your youth and their families in order to achieve full participation.</a:t>
            </a:r>
            <a:r>
              <a:rPr lang="en" dirty="0">
                <a:solidFill>
                  <a:schemeClr val="dk1"/>
                </a:solidFill>
              </a:rPr>
              <a:t/>
            </a:r>
            <a:br>
              <a:rPr lang="en" dirty="0">
                <a:solidFill>
                  <a:schemeClr val="dk1"/>
                </a:solidFill>
              </a:rPr>
            </a:br>
            <a:endParaRPr lang="en" dirty="0" smtClean="0">
              <a:solidFill>
                <a:schemeClr val="dk1"/>
              </a:solidFill>
            </a:endParaRPr>
          </a:p>
          <a:p>
            <a:pPr marL="0" lvl="0" indent="0" algn="l" rtl="0">
              <a:spcBef>
                <a:spcPts val="0"/>
              </a:spcBef>
              <a:spcAft>
                <a:spcPts val="0"/>
              </a:spcAft>
              <a:buClr>
                <a:srgbClr val="273D40"/>
              </a:buClr>
              <a:buSzPts val="600"/>
              <a:buFont typeface="Arial"/>
              <a:buNone/>
            </a:pPr>
            <a:r>
              <a:rPr lang="en-US" dirty="0" smtClean="0">
                <a:solidFill>
                  <a:schemeClr val="dk1"/>
                </a:solidFill>
              </a:rPr>
              <a:t>How to ensure this:</a:t>
            </a:r>
            <a:endParaRPr dirty="0">
              <a:solidFill>
                <a:schemeClr val="dk1"/>
              </a:solidFill>
            </a:endParaRPr>
          </a:p>
          <a:p>
            <a:pPr marL="241300" lvl="0" indent="-228600" algn="l" rtl="0">
              <a:spcBef>
                <a:spcPts val="0"/>
              </a:spcBef>
              <a:spcAft>
                <a:spcPts val="0"/>
              </a:spcAft>
              <a:buClr>
                <a:schemeClr val="dk1"/>
              </a:buClr>
              <a:buSzPts val="1600"/>
              <a:buFont typeface="Anaheim"/>
              <a:buChar char="●"/>
            </a:pPr>
            <a:r>
              <a:rPr lang="en-US" dirty="0" smtClean="0">
                <a:solidFill>
                  <a:schemeClr val="dk1"/>
                </a:solidFill>
              </a:rPr>
              <a:t>Surveys</a:t>
            </a:r>
            <a:endParaRPr dirty="0">
              <a:solidFill>
                <a:schemeClr val="dk1"/>
              </a:solidFill>
            </a:endParaRPr>
          </a:p>
          <a:p>
            <a:pPr marL="241300" lvl="0" indent="-228600" algn="l" rtl="0">
              <a:spcBef>
                <a:spcPts val="0"/>
              </a:spcBef>
              <a:spcAft>
                <a:spcPts val="0"/>
              </a:spcAft>
              <a:buClr>
                <a:schemeClr val="dk1"/>
              </a:buClr>
              <a:buSzPts val="1600"/>
              <a:buFont typeface="Anaheim"/>
              <a:buChar char="●"/>
            </a:pPr>
            <a:r>
              <a:rPr lang="en-US" dirty="0" smtClean="0">
                <a:solidFill>
                  <a:schemeClr val="dk1"/>
                </a:solidFill>
              </a:rPr>
              <a:t>Shared mission</a:t>
            </a:r>
            <a:endParaRPr dirty="0">
              <a:solidFill>
                <a:schemeClr val="dk1"/>
              </a:solidFill>
            </a:endParaRPr>
          </a:p>
        </p:txBody>
      </p:sp>
      <p:sp>
        <p:nvSpPr>
          <p:cNvPr id="211" name="Google Shape;211;p38"/>
          <p:cNvSpPr/>
          <p:nvPr/>
        </p:nvSpPr>
        <p:spPr>
          <a:xfrm>
            <a:off x="719999" y="1152475"/>
            <a:ext cx="356100" cy="367500"/>
          </a:xfrm>
          <a:prstGeom prst="star4">
            <a:avLst>
              <a:gd name="adj" fmla="val 18281"/>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8"/>
          <p:cNvSpPr/>
          <p:nvPr/>
        </p:nvSpPr>
        <p:spPr>
          <a:xfrm>
            <a:off x="6690193" y="3915063"/>
            <a:ext cx="267600" cy="2766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8"/>
          <p:cNvSpPr/>
          <p:nvPr/>
        </p:nvSpPr>
        <p:spPr>
          <a:xfrm>
            <a:off x="7501846" y="1152467"/>
            <a:ext cx="690300" cy="7134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4" name="Google Shape;214;p38"/>
          <p:cNvPicPr preferRelativeResize="0"/>
          <p:nvPr/>
        </p:nvPicPr>
        <p:blipFill rotWithShape="1">
          <a:blip r:embed="rId3">
            <a:alphaModFix/>
          </a:blip>
          <a:srcRect t="44918"/>
          <a:stretch/>
        </p:blipFill>
        <p:spPr>
          <a:xfrm rot="5400000">
            <a:off x="6697235" y="2916995"/>
            <a:ext cx="2331648" cy="722426"/>
          </a:xfrm>
          <a:prstGeom prst="rect">
            <a:avLst/>
          </a:prstGeom>
          <a:noFill/>
          <a:ln>
            <a:noFill/>
          </a:ln>
          <a:effectLst>
            <a:outerShdw dist="323850" dir="8160000" algn="bl" rotWithShape="0">
              <a:srgbClr val="000000"/>
            </a:outerShdw>
          </a:effectLst>
        </p:spPr>
      </p:pic>
    </p:spTree>
    <p:extLst>
      <p:ext uri="{BB962C8B-B14F-4D97-AF65-F5344CB8AC3E}">
        <p14:creationId xmlns:p14="http://schemas.microsoft.com/office/powerpoint/2010/main" val="829946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5"/>
          <p:cNvSpPr/>
          <p:nvPr/>
        </p:nvSpPr>
        <p:spPr>
          <a:xfrm>
            <a:off x="4840350" y="2938500"/>
            <a:ext cx="3047100" cy="1566600"/>
          </a:xfrm>
          <a:prstGeom prst="rect">
            <a:avLst/>
          </a:prstGeom>
          <a:solidFill>
            <a:schemeClr val="accent4"/>
          </a:solidFill>
          <a:ln>
            <a:noFill/>
          </a:ln>
          <a:effectLst>
            <a:outerShdw dist="200025" dir="8520000" algn="bl" rotWithShape="0">
              <a:srgbClr val="00000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45"/>
          <p:cNvSpPr/>
          <p:nvPr/>
        </p:nvSpPr>
        <p:spPr>
          <a:xfrm>
            <a:off x="4840350" y="1194875"/>
            <a:ext cx="3047100" cy="1566600"/>
          </a:xfrm>
          <a:prstGeom prst="rect">
            <a:avLst/>
          </a:prstGeom>
          <a:solidFill>
            <a:schemeClr val="accent4"/>
          </a:solidFill>
          <a:ln>
            <a:noFill/>
          </a:ln>
          <a:effectLst>
            <a:outerShdw dist="200025" dir="8520000" algn="bl" rotWithShape="0">
              <a:srgbClr val="00000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45"/>
          <p:cNvSpPr/>
          <p:nvPr/>
        </p:nvSpPr>
        <p:spPr>
          <a:xfrm>
            <a:off x="1380225" y="2938500"/>
            <a:ext cx="3047100" cy="1566600"/>
          </a:xfrm>
          <a:prstGeom prst="rect">
            <a:avLst/>
          </a:prstGeom>
          <a:solidFill>
            <a:schemeClr val="accent4"/>
          </a:solidFill>
          <a:ln>
            <a:noFill/>
          </a:ln>
          <a:effectLst>
            <a:outerShdw dist="200025" dir="8520000" algn="bl" rotWithShape="0">
              <a:srgbClr val="00000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45"/>
          <p:cNvSpPr/>
          <p:nvPr/>
        </p:nvSpPr>
        <p:spPr>
          <a:xfrm>
            <a:off x="1380225" y="1194875"/>
            <a:ext cx="3047100" cy="1566600"/>
          </a:xfrm>
          <a:prstGeom prst="rect">
            <a:avLst/>
          </a:prstGeom>
          <a:solidFill>
            <a:schemeClr val="accent4"/>
          </a:solidFill>
          <a:ln>
            <a:noFill/>
          </a:ln>
          <a:effectLst>
            <a:outerShdw dist="200025" dir="8520000" algn="bl" rotWithShape="0">
              <a:srgbClr val="000000"/>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45"/>
          <p:cNvSpPr txBox="1">
            <a:spLocks noGrp="1"/>
          </p:cNvSpPr>
          <p:nvPr>
            <p:ph type="subTitle" idx="6"/>
          </p:nvPr>
        </p:nvSpPr>
        <p:spPr>
          <a:xfrm>
            <a:off x="1666312" y="3820500"/>
            <a:ext cx="2600255" cy="66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Have paper surveys ready to give parents during pick up/drop off</a:t>
            </a:r>
            <a:endParaRPr dirty="0"/>
          </a:p>
        </p:txBody>
      </p:sp>
      <p:sp>
        <p:nvSpPr>
          <p:cNvPr id="305" name="Google Shape;305;p45"/>
          <p:cNvSpPr txBox="1">
            <a:spLocks noGrp="1"/>
          </p:cNvSpPr>
          <p:nvPr>
            <p:ph type="title"/>
          </p:nvPr>
        </p:nvSpPr>
        <p:spPr>
          <a:xfrm>
            <a:off x="537882" y="445025"/>
            <a:ext cx="8138718"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SURVEY PARTICIPATION</a:t>
            </a:r>
            <a:endParaRPr dirty="0"/>
          </a:p>
        </p:txBody>
      </p:sp>
      <p:sp>
        <p:nvSpPr>
          <p:cNvPr id="306" name="Google Shape;306;p45"/>
          <p:cNvSpPr txBox="1">
            <a:spLocks noGrp="1"/>
          </p:cNvSpPr>
          <p:nvPr>
            <p:ph type="title" idx="2"/>
          </p:nvPr>
        </p:nvSpPr>
        <p:spPr>
          <a:xfrm>
            <a:off x="1415849" y="1593575"/>
            <a:ext cx="3011476" cy="38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CLASS TIME</a:t>
            </a:r>
            <a:endParaRPr sz="2000" dirty="0"/>
          </a:p>
        </p:txBody>
      </p:sp>
      <p:sp>
        <p:nvSpPr>
          <p:cNvPr id="307" name="Google Shape;307;p45"/>
          <p:cNvSpPr txBox="1">
            <a:spLocks noGrp="1"/>
          </p:cNvSpPr>
          <p:nvPr>
            <p:ph type="subTitle" idx="1"/>
          </p:nvPr>
        </p:nvSpPr>
        <p:spPr>
          <a:xfrm>
            <a:off x="1846687" y="2025497"/>
            <a:ext cx="2149800" cy="66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Morning announcements, exit ticket</a:t>
            </a:r>
            <a:endParaRPr dirty="0"/>
          </a:p>
        </p:txBody>
      </p:sp>
      <p:sp>
        <p:nvSpPr>
          <p:cNvPr id="308" name="Google Shape;308;p45"/>
          <p:cNvSpPr txBox="1">
            <a:spLocks noGrp="1"/>
          </p:cNvSpPr>
          <p:nvPr>
            <p:ph type="title" idx="3"/>
          </p:nvPr>
        </p:nvSpPr>
        <p:spPr>
          <a:xfrm>
            <a:off x="4893787" y="1686575"/>
            <a:ext cx="2819446" cy="3589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INCENTIVE</a:t>
            </a:r>
            <a:endParaRPr dirty="0"/>
          </a:p>
        </p:txBody>
      </p:sp>
      <p:sp>
        <p:nvSpPr>
          <p:cNvPr id="309" name="Google Shape;309;p45"/>
          <p:cNvSpPr txBox="1">
            <a:spLocks noGrp="1"/>
          </p:cNvSpPr>
          <p:nvPr>
            <p:ph type="subTitle" idx="4"/>
          </p:nvPr>
        </p:nvSpPr>
        <p:spPr>
          <a:xfrm>
            <a:off x="5151784" y="2065575"/>
            <a:ext cx="2424232" cy="66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Raffle, 5 more minutes of recess/free time</a:t>
            </a:r>
            <a:endParaRPr dirty="0"/>
          </a:p>
        </p:txBody>
      </p:sp>
      <p:sp>
        <p:nvSpPr>
          <p:cNvPr id="310" name="Google Shape;310;p45"/>
          <p:cNvSpPr txBox="1">
            <a:spLocks noGrp="1"/>
          </p:cNvSpPr>
          <p:nvPr>
            <p:ph type="title" idx="5"/>
          </p:nvPr>
        </p:nvSpPr>
        <p:spPr>
          <a:xfrm>
            <a:off x="1666312" y="3425006"/>
            <a:ext cx="2474925" cy="38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PAPER</a:t>
            </a:r>
            <a:endParaRPr dirty="0"/>
          </a:p>
        </p:txBody>
      </p:sp>
      <p:sp>
        <p:nvSpPr>
          <p:cNvPr id="311" name="Google Shape;311;p45"/>
          <p:cNvSpPr txBox="1">
            <a:spLocks noGrp="1"/>
          </p:cNvSpPr>
          <p:nvPr>
            <p:ph type="title" idx="7"/>
          </p:nvPr>
        </p:nvSpPr>
        <p:spPr>
          <a:xfrm>
            <a:off x="4893787" y="3441125"/>
            <a:ext cx="2872498" cy="3194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REMINDERS</a:t>
            </a:r>
            <a:endParaRPr dirty="0"/>
          </a:p>
        </p:txBody>
      </p:sp>
      <p:sp>
        <p:nvSpPr>
          <p:cNvPr id="312" name="Google Shape;312;p45"/>
          <p:cNvSpPr txBox="1">
            <a:spLocks noGrp="1"/>
          </p:cNvSpPr>
          <p:nvPr>
            <p:ph type="subTitle" idx="8"/>
          </p:nvPr>
        </p:nvSpPr>
        <p:spPr>
          <a:xfrm>
            <a:off x="5289001" y="3812275"/>
            <a:ext cx="2149800" cy="66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Remind App, emails, homework</a:t>
            </a:r>
            <a:endParaRPr dirty="0"/>
          </a:p>
        </p:txBody>
      </p:sp>
      <p:sp>
        <p:nvSpPr>
          <p:cNvPr id="319" name="Google Shape;319;p45"/>
          <p:cNvSpPr/>
          <p:nvPr/>
        </p:nvSpPr>
        <p:spPr>
          <a:xfrm>
            <a:off x="385793" y="4041724"/>
            <a:ext cx="554100" cy="5727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45"/>
          <p:cNvSpPr/>
          <p:nvPr/>
        </p:nvSpPr>
        <p:spPr>
          <a:xfrm>
            <a:off x="385799" y="1017719"/>
            <a:ext cx="366300" cy="3786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45"/>
          <p:cNvSpPr/>
          <p:nvPr/>
        </p:nvSpPr>
        <p:spPr>
          <a:xfrm>
            <a:off x="8424000" y="4342498"/>
            <a:ext cx="252600" cy="2610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8" name="Google Shape;9055;p75"/>
          <p:cNvGrpSpPr/>
          <p:nvPr/>
        </p:nvGrpSpPr>
        <p:grpSpPr>
          <a:xfrm>
            <a:off x="2749804" y="1284348"/>
            <a:ext cx="343566" cy="298943"/>
            <a:chOff x="889275" y="861850"/>
            <a:chExt cx="487950" cy="424575"/>
          </a:xfrm>
          <a:solidFill>
            <a:schemeClr val="bg1"/>
          </a:solidFill>
        </p:grpSpPr>
        <p:sp>
          <p:nvSpPr>
            <p:cNvPr id="19" name="Google Shape;9056;p75"/>
            <p:cNvSpPr/>
            <p:nvPr/>
          </p:nvSpPr>
          <p:spPr>
            <a:xfrm>
              <a:off x="1319225" y="1031700"/>
              <a:ext cx="56650" cy="28325"/>
            </a:xfrm>
            <a:custGeom>
              <a:avLst/>
              <a:gdLst/>
              <a:ahLst/>
              <a:cxnLst/>
              <a:rect l="l" t="t" r="r" b="b"/>
              <a:pathLst>
                <a:path w="2266" h="1133" extrusionOk="0">
                  <a:moveTo>
                    <a:pt x="569" y="1"/>
                  </a:moveTo>
                  <a:cubicBezTo>
                    <a:pt x="255" y="1"/>
                    <a:pt x="1" y="251"/>
                    <a:pt x="1" y="565"/>
                  </a:cubicBezTo>
                  <a:cubicBezTo>
                    <a:pt x="1" y="879"/>
                    <a:pt x="255" y="1133"/>
                    <a:pt x="569" y="1133"/>
                  </a:cubicBezTo>
                  <a:lnTo>
                    <a:pt x="1701" y="1133"/>
                  </a:lnTo>
                  <a:cubicBezTo>
                    <a:pt x="2012" y="1133"/>
                    <a:pt x="2265" y="879"/>
                    <a:pt x="2265" y="565"/>
                  </a:cubicBezTo>
                  <a:cubicBezTo>
                    <a:pt x="2265" y="251"/>
                    <a:pt x="2012" y="1"/>
                    <a:pt x="1701" y="1"/>
                  </a:cubicBezTo>
                  <a:close/>
                </a:path>
              </a:pathLst>
            </a:custGeom>
            <a:grpFill/>
            <a:ln>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20" name="Google Shape;9057;p75"/>
            <p:cNvSpPr/>
            <p:nvPr/>
          </p:nvSpPr>
          <p:spPr>
            <a:xfrm>
              <a:off x="1314475" y="946725"/>
              <a:ext cx="62750" cy="56700"/>
            </a:xfrm>
            <a:custGeom>
              <a:avLst/>
              <a:gdLst/>
              <a:ahLst/>
              <a:cxnLst/>
              <a:rect l="l" t="t" r="r" b="b"/>
              <a:pathLst>
                <a:path w="2510" h="2268" extrusionOk="0">
                  <a:moveTo>
                    <a:pt x="1889" y="0"/>
                  </a:moveTo>
                  <a:cubicBezTo>
                    <a:pt x="1744" y="0"/>
                    <a:pt x="1599" y="55"/>
                    <a:pt x="1489" y="166"/>
                  </a:cubicBezTo>
                  <a:lnTo>
                    <a:pt x="357" y="1298"/>
                  </a:lnTo>
                  <a:cubicBezTo>
                    <a:pt x="1" y="1657"/>
                    <a:pt x="251" y="2267"/>
                    <a:pt x="759" y="2267"/>
                  </a:cubicBezTo>
                  <a:cubicBezTo>
                    <a:pt x="906" y="2267"/>
                    <a:pt x="1051" y="2207"/>
                    <a:pt x="1157" y="2101"/>
                  </a:cubicBezTo>
                  <a:lnTo>
                    <a:pt x="2289" y="969"/>
                  </a:lnTo>
                  <a:cubicBezTo>
                    <a:pt x="2510" y="745"/>
                    <a:pt x="2510" y="389"/>
                    <a:pt x="2289" y="166"/>
                  </a:cubicBezTo>
                  <a:cubicBezTo>
                    <a:pt x="2179" y="55"/>
                    <a:pt x="2034" y="0"/>
                    <a:pt x="1889" y="0"/>
                  </a:cubicBezTo>
                  <a:close/>
                </a:path>
              </a:pathLst>
            </a:custGeom>
            <a:grpFill/>
            <a:ln>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21" name="Google Shape;9058;p75"/>
            <p:cNvSpPr/>
            <p:nvPr/>
          </p:nvSpPr>
          <p:spPr>
            <a:xfrm>
              <a:off x="1317875" y="1088250"/>
              <a:ext cx="59350" cy="56675"/>
            </a:xfrm>
            <a:custGeom>
              <a:avLst/>
              <a:gdLst/>
              <a:ahLst/>
              <a:cxnLst/>
              <a:rect l="l" t="t" r="r" b="b"/>
              <a:pathLst>
                <a:path w="2374" h="2267" extrusionOk="0">
                  <a:moveTo>
                    <a:pt x="621" y="1"/>
                  </a:moveTo>
                  <a:cubicBezTo>
                    <a:pt x="476" y="1"/>
                    <a:pt x="331" y="56"/>
                    <a:pt x="221" y="166"/>
                  </a:cubicBezTo>
                  <a:cubicBezTo>
                    <a:pt x="1" y="390"/>
                    <a:pt x="1" y="746"/>
                    <a:pt x="221" y="969"/>
                  </a:cubicBezTo>
                  <a:lnTo>
                    <a:pt x="1353" y="2102"/>
                  </a:lnTo>
                  <a:cubicBezTo>
                    <a:pt x="1463" y="2212"/>
                    <a:pt x="1608" y="2267"/>
                    <a:pt x="1753" y="2267"/>
                  </a:cubicBezTo>
                  <a:cubicBezTo>
                    <a:pt x="1898" y="2267"/>
                    <a:pt x="2043" y="2212"/>
                    <a:pt x="2153" y="2102"/>
                  </a:cubicBezTo>
                  <a:cubicBezTo>
                    <a:pt x="2374" y="1878"/>
                    <a:pt x="2374" y="1522"/>
                    <a:pt x="2153" y="1298"/>
                  </a:cubicBezTo>
                  <a:lnTo>
                    <a:pt x="1021" y="166"/>
                  </a:lnTo>
                  <a:cubicBezTo>
                    <a:pt x="911" y="56"/>
                    <a:pt x="766" y="1"/>
                    <a:pt x="621" y="1"/>
                  </a:cubicBezTo>
                  <a:close/>
                </a:path>
              </a:pathLst>
            </a:custGeom>
            <a:grpFill/>
            <a:ln>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sp>
          <p:nvSpPr>
            <p:cNvPr id="22" name="Google Shape;9059;p75"/>
            <p:cNvSpPr/>
            <p:nvPr/>
          </p:nvSpPr>
          <p:spPr>
            <a:xfrm>
              <a:off x="889275" y="861850"/>
              <a:ext cx="400700" cy="424575"/>
            </a:xfrm>
            <a:custGeom>
              <a:avLst/>
              <a:gdLst/>
              <a:ahLst/>
              <a:cxnLst/>
              <a:rect l="l" t="t" r="r" b="b"/>
              <a:pathLst>
                <a:path w="16028" h="16983" extrusionOk="0">
                  <a:moveTo>
                    <a:pt x="4668" y="4530"/>
                  </a:moveTo>
                  <a:lnTo>
                    <a:pt x="4668" y="10191"/>
                  </a:lnTo>
                  <a:lnTo>
                    <a:pt x="4104" y="10191"/>
                  </a:lnTo>
                  <a:cubicBezTo>
                    <a:pt x="2539" y="10191"/>
                    <a:pt x="1271" y="8923"/>
                    <a:pt x="1271" y="7359"/>
                  </a:cubicBezTo>
                  <a:cubicBezTo>
                    <a:pt x="1271" y="5795"/>
                    <a:pt x="2539" y="4530"/>
                    <a:pt x="4104" y="4530"/>
                  </a:cubicBezTo>
                  <a:close/>
                  <a:moveTo>
                    <a:pt x="6972" y="4530"/>
                  </a:moveTo>
                  <a:lnTo>
                    <a:pt x="6972" y="10191"/>
                  </a:lnTo>
                  <a:lnTo>
                    <a:pt x="5800" y="10191"/>
                  </a:lnTo>
                  <a:lnTo>
                    <a:pt x="5800" y="4530"/>
                  </a:lnTo>
                  <a:close/>
                  <a:moveTo>
                    <a:pt x="12633" y="1565"/>
                  </a:moveTo>
                  <a:lnTo>
                    <a:pt x="12633" y="13153"/>
                  </a:lnTo>
                  <a:lnTo>
                    <a:pt x="8104" y="10436"/>
                  </a:lnTo>
                  <a:lnTo>
                    <a:pt x="8104" y="4282"/>
                  </a:lnTo>
                  <a:lnTo>
                    <a:pt x="12633" y="1565"/>
                  </a:lnTo>
                  <a:close/>
                  <a:moveTo>
                    <a:pt x="14330" y="1133"/>
                  </a:moveTo>
                  <a:cubicBezTo>
                    <a:pt x="14644" y="1133"/>
                    <a:pt x="14898" y="1384"/>
                    <a:pt x="14898" y="1698"/>
                  </a:cubicBezTo>
                  <a:lnTo>
                    <a:pt x="14898" y="13021"/>
                  </a:lnTo>
                  <a:cubicBezTo>
                    <a:pt x="14898" y="13335"/>
                    <a:pt x="14644" y="13588"/>
                    <a:pt x="14330" y="13588"/>
                  </a:cubicBezTo>
                  <a:lnTo>
                    <a:pt x="13766" y="13588"/>
                  </a:lnTo>
                  <a:lnTo>
                    <a:pt x="13766" y="1133"/>
                  </a:lnTo>
                  <a:close/>
                  <a:moveTo>
                    <a:pt x="5800" y="11324"/>
                  </a:moveTo>
                  <a:lnTo>
                    <a:pt x="5800" y="15285"/>
                  </a:lnTo>
                  <a:cubicBezTo>
                    <a:pt x="5800" y="15599"/>
                    <a:pt x="5547" y="15850"/>
                    <a:pt x="5236" y="15850"/>
                  </a:cubicBezTo>
                  <a:cubicBezTo>
                    <a:pt x="4922" y="15850"/>
                    <a:pt x="4668" y="15599"/>
                    <a:pt x="4668" y="15285"/>
                  </a:cubicBezTo>
                  <a:lnTo>
                    <a:pt x="4668" y="11324"/>
                  </a:lnTo>
                  <a:close/>
                  <a:moveTo>
                    <a:pt x="13132" y="1"/>
                  </a:moveTo>
                  <a:lnTo>
                    <a:pt x="13098" y="7"/>
                  </a:lnTo>
                  <a:lnTo>
                    <a:pt x="13074" y="10"/>
                  </a:lnTo>
                  <a:cubicBezTo>
                    <a:pt x="13065" y="10"/>
                    <a:pt x="13056" y="16"/>
                    <a:pt x="13047" y="19"/>
                  </a:cubicBezTo>
                  <a:cubicBezTo>
                    <a:pt x="13038" y="22"/>
                    <a:pt x="13029" y="22"/>
                    <a:pt x="13020" y="25"/>
                  </a:cubicBezTo>
                  <a:lnTo>
                    <a:pt x="12996" y="34"/>
                  </a:lnTo>
                  <a:lnTo>
                    <a:pt x="12966" y="46"/>
                  </a:lnTo>
                  <a:lnTo>
                    <a:pt x="12947" y="58"/>
                  </a:lnTo>
                  <a:cubicBezTo>
                    <a:pt x="12935" y="61"/>
                    <a:pt x="12926" y="67"/>
                    <a:pt x="12917" y="73"/>
                  </a:cubicBezTo>
                  <a:lnTo>
                    <a:pt x="12908" y="79"/>
                  </a:lnTo>
                  <a:lnTo>
                    <a:pt x="7380" y="3398"/>
                  </a:lnTo>
                  <a:lnTo>
                    <a:pt x="4104" y="3398"/>
                  </a:lnTo>
                  <a:cubicBezTo>
                    <a:pt x="2023" y="3398"/>
                    <a:pt x="299" y="5001"/>
                    <a:pt x="151" y="7075"/>
                  </a:cubicBezTo>
                  <a:cubicBezTo>
                    <a:pt x="0" y="9150"/>
                    <a:pt x="1480" y="10986"/>
                    <a:pt x="3536" y="11281"/>
                  </a:cubicBezTo>
                  <a:lnTo>
                    <a:pt x="3536" y="15285"/>
                  </a:lnTo>
                  <a:cubicBezTo>
                    <a:pt x="3536" y="16224"/>
                    <a:pt x="4297" y="16982"/>
                    <a:pt x="5236" y="16982"/>
                  </a:cubicBezTo>
                  <a:cubicBezTo>
                    <a:pt x="6172" y="16982"/>
                    <a:pt x="6933" y="16224"/>
                    <a:pt x="6933" y="15285"/>
                  </a:cubicBezTo>
                  <a:lnTo>
                    <a:pt x="6933" y="11324"/>
                  </a:lnTo>
                  <a:lnTo>
                    <a:pt x="7380" y="11324"/>
                  </a:lnTo>
                  <a:lnTo>
                    <a:pt x="12908" y="14639"/>
                  </a:lnTo>
                  <a:cubicBezTo>
                    <a:pt x="12911" y="14642"/>
                    <a:pt x="12914" y="14642"/>
                    <a:pt x="12920" y="14645"/>
                  </a:cubicBezTo>
                  <a:lnTo>
                    <a:pt x="12935" y="14654"/>
                  </a:lnTo>
                  <a:cubicBezTo>
                    <a:pt x="12947" y="14660"/>
                    <a:pt x="12963" y="14666"/>
                    <a:pt x="12975" y="14672"/>
                  </a:cubicBezTo>
                  <a:lnTo>
                    <a:pt x="12984" y="14675"/>
                  </a:lnTo>
                  <a:cubicBezTo>
                    <a:pt x="12996" y="14681"/>
                    <a:pt x="13011" y="14687"/>
                    <a:pt x="13023" y="14690"/>
                  </a:cubicBezTo>
                  <a:lnTo>
                    <a:pt x="13038" y="14696"/>
                  </a:lnTo>
                  <a:cubicBezTo>
                    <a:pt x="13053" y="14699"/>
                    <a:pt x="13068" y="14702"/>
                    <a:pt x="13083" y="14708"/>
                  </a:cubicBezTo>
                  <a:cubicBezTo>
                    <a:pt x="13101" y="14712"/>
                    <a:pt x="13117" y="14715"/>
                    <a:pt x="13135" y="14715"/>
                  </a:cubicBezTo>
                  <a:lnTo>
                    <a:pt x="13144" y="14715"/>
                  </a:lnTo>
                  <a:cubicBezTo>
                    <a:pt x="13162" y="14715"/>
                    <a:pt x="13180" y="14718"/>
                    <a:pt x="13198" y="14718"/>
                  </a:cubicBezTo>
                  <a:lnTo>
                    <a:pt x="14330" y="14718"/>
                  </a:lnTo>
                  <a:cubicBezTo>
                    <a:pt x="15266" y="14718"/>
                    <a:pt x="16027" y="13957"/>
                    <a:pt x="16027" y="13021"/>
                  </a:cubicBezTo>
                  <a:lnTo>
                    <a:pt x="16027" y="1698"/>
                  </a:lnTo>
                  <a:cubicBezTo>
                    <a:pt x="16027" y="759"/>
                    <a:pt x="15266" y="1"/>
                    <a:pt x="14330" y="1"/>
                  </a:cubicBezTo>
                  <a:close/>
                </a:path>
              </a:pathLst>
            </a:custGeom>
            <a:grpFill/>
            <a:ln>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435D74"/>
                </a:solidFill>
                <a:effectLst/>
                <a:uLnTx/>
                <a:uFillTx/>
                <a:latin typeface="Arial"/>
                <a:cs typeface="Arial"/>
                <a:sym typeface="Arial"/>
              </a:endParaRPr>
            </a:p>
          </p:txBody>
        </p:sp>
      </p:grpSp>
      <p:grpSp>
        <p:nvGrpSpPr>
          <p:cNvPr id="23" name="Google Shape;9322;p76"/>
          <p:cNvGrpSpPr/>
          <p:nvPr/>
        </p:nvGrpSpPr>
        <p:grpSpPr>
          <a:xfrm>
            <a:off x="6131570" y="3006958"/>
            <a:ext cx="396931" cy="373147"/>
            <a:chOff x="-42804750" y="1949600"/>
            <a:chExt cx="337125" cy="316925"/>
          </a:xfrm>
          <a:solidFill>
            <a:schemeClr val="bg1"/>
          </a:solidFill>
        </p:grpSpPr>
        <p:sp>
          <p:nvSpPr>
            <p:cNvPr id="24" name="Google Shape;9323;p76"/>
            <p:cNvSpPr/>
            <p:nvPr/>
          </p:nvSpPr>
          <p:spPr>
            <a:xfrm>
              <a:off x="-42731500" y="2013125"/>
              <a:ext cx="189825" cy="189900"/>
            </a:xfrm>
            <a:custGeom>
              <a:avLst/>
              <a:gdLst/>
              <a:ahLst/>
              <a:cxnLst/>
              <a:rect l="l" t="t" r="r" b="b"/>
              <a:pathLst>
                <a:path w="7593" h="7596" extrusionOk="0">
                  <a:moveTo>
                    <a:pt x="3781" y="805"/>
                  </a:moveTo>
                  <a:cubicBezTo>
                    <a:pt x="5419" y="805"/>
                    <a:pt x="6742" y="2128"/>
                    <a:pt x="6742" y="3767"/>
                  </a:cubicBezTo>
                  <a:cubicBezTo>
                    <a:pt x="6774" y="5405"/>
                    <a:pt x="5419" y="6760"/>
                    <a:pt x="3781" y="6760"/>
                  </a:cubicBezTo>
                  <a:cubicBezTo>
                    <a:pt x="2426" y="6760"/>
                    <a:pt x="1292" y="5878"/>
                    <a:pt x="946" y="4649"/>
                  </a:cubicBezTo>
                  <a:cubicBezTo>
                    <a:pt x="347" y="2727"/>
                    <a:pt x="1765" y="805"/>
                    <a:pt x="3781" y="805"/>
                  </a:cubicBezTo>
                  <a:close/>
                  <a:moveTo>
                    <a:pt x="3809" y="1"/>
                  </a:moveTo>
                  <a:cubicBezTo>
                    <a:pt x="3297" y="1"/>
                    <a:pt x="2785" y="105"/>
                    <a:pt x="2300" y="301"/>
                  </a:cubicBezTo>
                  <a:cubicBezTo>
                    <a:pt x="946" y="868"/>
                    <a:pt x="0" y="2223"/>
                    <a:pt x="0" y="3798"/>
                  </a:cubicBezTo>
                  <a:cubicBezTo>
                    <a:pt x="0" y="5058"/>
                    <a:pt x="630" y="6224"/>
                    <a:pt x="1670" y="6949"/>
                  </a:cubicBezTo>
                  <a:cubicBezTo>
                    <a:pt x="2333" y="7390"/>
                    <a:pt x="3060" y="7596"/>
                    <a:pt x="3776" y="7596"/>
                  </a:cubicBezTo>
                  <a:cubicBezTo>
                    <a:pt x="4286" y="7596"/>
                    <a:pt x="4790" y="7492"/>
                    <a:pt x="5262" y="7295"/>
                  </a:cubicBezTo>
                  <a:cubicBezTo>
                    <a:pt x="6648" y="6697"/>
                    <a:pt x="7593" y="5373"/>
                    <a:pt x="7593" y="3798"/>
                  </a:cubicBezTo>
                  <a:cubicBezTo>
                    <a:pt x="7593" y="2506"/>
                    <a:pt x="6931" y="1341"/>
                    <a:pt x="5892" y="648"/>
                  </a:cubicBezTo>
                  <a:cubicBezTo>
                    <a:pt x="5248" y="206"/>
                    <a:pt x="4528" y="1"/>
                    <a:pt x="3809" y="1"/>
                  </a:cubicBezTo>
                  <a:close/>
                </a:path>
              </a:pathLst>
            </a:custGeom>
            <a:grpFill/>
            <a:ln>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9324;p76"/>
            <p:cNvSpPr/>
            <p:nvPr/>
          </p:nvSpPr>
          <p:spPr>
            <a:xfrm>
              <a:off x="-42804750" y="1949600"/>
              <a:ext cx="337125" cy="316925"/>
            </a:xfrm>
            <a:custGeom>
              <a:avLst/>
              <a:gdLst/>
              <a:ahLst/>
              <a:cxnLst/>
              <a:rect l="l" t="t" r="r" b="b"/>
              <a:pathLst>
                <a:path w="13485" h="12677" extrusionOk="0">
                  <a:moveTo>
                    <a:pt x="3306" y="817"/>
                  </a:moveTo>
                  <a:cubicBezTo>
                    <a:pt x="3769" y="817"/>
                    <a:pt x="4233" y="967"/>
                    <a:pt x="4600" y="1267"/>
                  </a:cubicBezTo>
                  <a:cubicBezTo>
                    <a:pt x="3277" y="1802"/>
                    <a:pt x="2174" y="2905"/>
                    <a:pt x="1607" y="4260"/>
                  </a:cubicBezTo>
                  <a:cubicBezTo>
                    <a:pt x="914" y="3283"/>
                    <a:pt x="1072" y="1897"/>
                    <a:pt x="2143" y="1172"/>
                  </a:cubicBezTo>
                  <a:cubicBezTo>
                    <a:pt x="2484" y="935"/>
                    <a:pt x="2895" y="817"/>
                    <a:pt x="3306" y="817"/>
                  </a:cubicBezTo>
                  <a:close/>
                  <a:moveTo>
                    <a:pt x="10101" y="823"/>
                  </a:moveTo>
                  <a:cubicBezTo>
                    <a:pt x="10771" y="823"/>
                    <a:pt x="11436" y="1137"/>
                    <a:pt x="11846" y="1771"/>
                  </a:cubicBezTo>
                  <a:cubicBezTo>
                    <a:pt x="12382" y="2527"/>
                    <a:pt x="12319" y="3535"/>
                    <a:pt x="11783" y="4260"/>
                  </a:cubicBezTo>
                  <a:cubicBezTo>
                    <a:pt x="11248" y="2905"/>
                    <a:pt x="10177" y="1802"/>
                    <a:pt x="8790" y="1267"/>
                  </a:cubicBezTo>
                  <a:cubicBezTo>
                    <a:pt x="9176" y="971"/>
                    <a:pt x="9640" y="823"/>
                    <a:pt x="10101" y="823"/>
                  </a:cubicBezTo>
                  <a:close/>
                  <a:moveTo>
                    <a:pt x="6662" y="1686"/>
                  </a:moveTo>
                  <a:cubicBezTo>
                    <a:pt x="7287" y="1686"/>
                    <a:pt x="7908" y="1809"/>
                    <a:pt x="8475" y="2055"/>
                  </a:cubicBezTo>
                  <a:cubicBezTo>
                    <a:pt x="10177" y="2748"/>
                    <a:pt x="11311" y="4417"/>
                    <a:pt x="11311" y="6339"/>
                  </a:cubicBezTo>
                  <a:cubicBezTo>
                    <a:pt x="11374" y="8891"/>
                    <a:pt x="9263" y="10970"/>
                    <a:pt x="6711" y="10970"/>
                  </a:cubicBezTo>
                  <a:cubicBezTo>
                    <a:pt x="4159" y="10970"/>
                    <a:pt x="2048" y="8891"/>
                    <a:pt x="2017" y="6339"/>
                  </a:cubicBezTo>
                  <a:cubicBezTo>
                    <a:pt x="2017" y="4764"/>
                    <a:pt x="2804" y="3346"/>
                    <a:pt x="4065" y="2464"/>
                  </a:cubicBezTo>
                  <a:cubicBezTo>
                    <a:pt x="4846" y="1943"/>
                    <a:pt x="5759" y="1686"/>
                    <a:pt x="6662" y="1686"/>
                  </a:cubicBezTo>
                  <a:close/>
                  <a:moveTo>
                    <a:pt x="3282" y="1"/>
                  </a:moveTo>
                  <a:cubicBezTo>
                    <a:pt x="2347" y="1"/>
                    <a:pt x="1411" y="437"/>
                    <a:pt x="820" y="1298"/>
                  </a:cubicBezTo>
                  <a:cubicBezTo>
                    <a:pt x="0" y="2496"/>
                    <a:pt x="189" y="4165"/>
                    <a:pt x="1292" y="5142"/>
                  </a:cubicBezTo>
                  <a:cubicBezTo>
                    <a:pt x="820" y="7316"/>
                    <a:pt x="1702" y="9553"/>
                    <a:pt x="3497" y="10844"/>
                  </a:cubicBezTo>
                  <a:lnTo>
                    <a:pt x="2867" y="12073"/>
                  </a:lnTo>
                  <a:cubicBezTo>
                    <a:pt x="2773" y="12262"/>
                    <a:pt x="2867" y="12514"/>
                    <a:pt x="3088" y="12640"/>
                  </a:cubicBezTo>
                  <a:cubicBezTo>
                    <a:pt x="3137" y="12665"/>
                    <a:pt x="3189" y="12677"/>
                    <a:pt x="3240" y="12677"/>
                  </a:cubicBezTo>
                  <a:cubicBezTo>
                    <a:pt x="3386" y="12677"/>
                    <a:pt x="3530" y="12582"/>
                    <a:pt x="3623" y="12420"/>
                  </a:cubicBezTo>
                  <a:lnTo>
                    <a:pt x="4222" y="11254"/>
                  </a:lnTo>
                  <a:cubicBezTo>
                    <a:pt x="4994" y="11632"/>
                    <a:pt x="5821" y="11821"/>
                    <a:pt x="6648" y="11821"/>
                  </a:cubicBezTo>
                  <a:cubicBezTo>
                    <a:pt x="7475" y="11821"/>
                    <a:pt x="8302" y="11632"/>
                    <a:pt x="9074" y="11254"/>
                  </a:cubicBezTo>
                  <a:lnTo>
                    <a:pt x="9641" y="12420"/>
                  </a:lnTo>
                  <a:cubicBezTo>
                    <a:pt x="9736" y="12587"/>
                    <a:pt x="9904" y="12663"/>
                    <a:pt x="10062" y="12663"/>
                  </a:cubicBezTo>
                  <a:cubicBezTo>
                    <a:pt x="10113" y="12663"/>
                    <a:pt x="10162" y="12655"/>
                    <a:pt x="10208" y="12640"/>
                  </a:cubicBezTo>
                  <a:cubicBezTo>
                    <a:pt x="10397" y="12514"/>
                    <a:pt x="10492" y="12262"/>
                    <a:pt x="10397" y="12073"/>
                  </a:cubicBezTo>
                  <a:lnTo>
                    <a:pt x="9767" y="10844"/>
                  </a:lnTo>
                  <a:cubicBezTo>
                    <a:pt x="11594" y="9584"/>
                    <a:pt x="12476" y="7347"/>
                    <a:pt x="11972" y="5142"/>
                  </a:cubicBezTo>
                  <a:cubicBezTo>
                    <a:pt x="13485" y="3882"/>
                    <a:pt x="13359" y="1582"/>
                    <a:pt x="11752" y="511"/>
                  </a:cubicBezTo>
                  <a:cubicBezTo>
                    <a:pt x="11243" y="171"/>
                    <a:pt x="10658" y="5"/>
                    <a:pt x="10078" y="5"/>
                  </a:cubicBezTo>
                  <a:cubicBezTo>
                    <a:pt x="9258" y="5"/>
                    <a:pt x="8449" y="338"/>
                    <a:pt x="7877" y="983"/>
                  </a:cubicBezTo>
                  <a:cubicBezTo>
                    <a:pt x="7483" y="905"/>
                    <a:pt x="7081" y="865"/>
                    <a:pt x="6679" y="865"/>
                  </a:cubicBezTo>
                  <a:cubicBezTo>
                    <a:pt x="6278" y="865"/>
                    <a:pt x="5876" y="905"/>
                    <a:pt x="5482" y="983"/>
                  </a:cubicBezTo>
                  <a:cubicBezTo>
                    <a:pt x="4898" y="326"/>
                    <a:pt x="4090" y="1"/>
                    <a:pt x="3282" y="1"/>
                  </a:cubicBezTo>
                  <a:close/>
                </a:path>
              </a:pathLst>
            </a:custGeom>
            <a:grpFill/>
            <a:ln>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9325;p76"/>
            <p:cNvSpPr/>
            <p:nvPr/>
          </p:nvSpPr>
          <p:spPr>
            <a:xfrm>
              <a:off x="-42644075" y="2060025"/>
              <a:ext cx="59100" cy="65400"/>
            </a:xfrm>
            <a:custGeom>
              <a:avLst/>
              <a:gdLst/>
              <a:ahLst/>
              <a:cxnLst/>
              <a:rect l="l" t="t" r="r" b="b"/>
              <a:pathLst>
                <a:path w="2364" h="2616" extrusionOk="0">
                  <a:moveTo>
                    <a:pt x="442" y="0"/>
                  </a:moveTo>
                  <a:cubicBezTo>
                    <a:pt x="189" y="0"/>
                    <a:pt x="0" y="189"/>
                    <a:pt x="0" y="410"/>
                  </a:cubicBezTo>
                  <a:lnTo>
                    <a:pt x="0" y="2237"/>
                  </a:lnTo>
                  <a:cubicBezTo>
                    <a:pt x="0" y="2458"/>
                    <a:pt x="189" y="2615"/>
                    <a:pt x="442" y="2615"/>
                  </a:cubicBezTo>
                  <a:lnTo>
                    <a:pt x="1922" y="2615"/>
                  </a:lnTo>
                  <a:cubicBezTo>
                    <a:pt x="2174" y="2615"/>
                    <a:pt x="2363" y="2426"/>
                    <a:pt x="2363" y="2237"/>
                  </a:cubicBezTo>
                  <a:cubicBezTo>
                    <a:pt x="2363" y="1954"/>
                    <a:pt x="2174" y="1796"/>
                    <a:pt x="1922" y="1796"/>
                  </a:cubicBezTo>
                  <a:lnTo>
                    <a:pt x="820" y="1796"/>
                  </a:lnTo>
                  <a:lnTo>
                    <a:pt x="820" y="410"/>
                  </a:lnTo>
                  <a:cubicBezTo>
                    <a:pt x="820" y="189"/>
                    <a:pt x="631" y="0"/>
                    <a:pt x="442" y="0"/>
                  </a:cubicBezTo>
                  <a:close/>
                </a:path>
              </a:pathLst>
            </a:custGeom>
            <a:grpFill/>
            <a:ln>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7" name="Google Shape;10515;p79"/>
          <p:cNvGrpSpPr/>
          <p:nvPr/>
        </p:nvGrpSpPr>
        <p:grpSpPr>
          <a:xfrm>
            <a:off x="2710935" y="3015368"/>
            <a:ext cx="359870" cy="357573"/>
            <a:chOff x="-45665400" y="2703250"/>
            <a:chExt cx="301500" cy="299575"/>
          </a:xfrm>
          <a:solidFill>
            <a:schemeClr val="bg1"/>
          </a:solidFill>
        </p:grpSpPr>
        <p:sp>
          <p:nvSpPr>
            <p:cNvPr id="28" name="Google Shape;10516;p79"/>
            <p:cNvSpPr/>
            <p:nvPr/>
          </p:nvSpPr>
          <p:spPr>
            <a:xfrm>
              <a:off x="-45664625" y="2703250"/>
              <a:ext cx="300725" cy="299575"/>
            </a:xfrm>
            <a:custGeom>
              <a:avLst/>
              <a:gdLst/>
              <a:ahLst/>
              <a:cxnLst/>
              <a:rect l="l" t="t" r="r" b="b"/>
              <a:pathLst>
                <a:path w="12029" h="11983" extrusionOk="0">
                  <a:moveTo>
                    <a:pt x="9799" y="1271"/>
                  </a:moveTo>
                  <a:lnTo>
                    <a:pt x="4947" y="4926"/>
                  </a:lnTo>
                  <a:lnTo>
                    <a:pt x="1482" y="3823"/>
                  </a:lnTo>
                  <a:lnTo>
                    <a:pt x="9799" y="1271"/>
                  </a:lnTo>
                  <a:close/>
                  <a:moveTo>
                    <a:pt x="9830" y="2153"/>
                  </a:moveTo>
                  <a:lnTo>
                    <a:pt x="6459" y="6627"/>
                  </a:lnTo>
                  <a:lnTo>
                    <a:pt x="4727" y="7257"/>
                  </a:lnTo>
                  <a:lnTo>
                    <a:pt x="5357" y="5524"/>
                  </a:lnTo>
                  <a:lnTo>
                    <a:pt x="9830" y="2153"/>
                  </a:lnTo>
                  <a:close/>
                  <a:moveTo>
                    <a:pt x="10681" y="2153"/>
                  </a:moveTo>
                  <a:lnTo>
                    <a:pt x="8098" y="10439"/>
                  </a:lnTo>
                  <a:lnTo>
                    <a:pt x="6995" y="6973"/>
                  </a:lnTo>
                  <a:lnTo>
                    <a:pt x="10681" y="2153"/>
                  </a:lnTo>
                  <a:close/>
                  <a:moveTo>
                    <a:pt x="11627" y="0"/>
                  </a:moveTo>
                  <a:cubicBezTo>
                    <a:pt x="11596" y="0"/>
                    <a:pt x="11564" y="4"/>
                    <a:pt x="11532" y="11"/>
                  </a:cubicBezTo>
                  <a:lnTo>
                    <a:pt x="221" y="3508"/>
                  </a:lnTo>
                  <a:cubicBezTo>
                    <a:pt x="64" y="3571"/>
                    <a:pt x="1" y="3728"/>
                    <a:pt x="1" y="3886"/>
                  </a:cubicBezTo>
                  <a:cubicBezTo>
                    <a:pt x="1" y="4043"/>
                    <a:pt x="127" y="4138"/>
                    <a:pt x="221" y="4232"/>
                  </a:cubicBezTo>
                  <a:lnTo>
                    <a:pt x="4569" y="5619"/>
                  </a:lnTo>
                  <a:lnTo>
                    <a:pt x="3750" y="7824"/>
                  </a:lnTo>
                  <a:cubicBezTo>
                    <a:pt x="3687" y="7919"/>
                    <a:pt x="3750" y="8076"/>
                    <a:pt x="3813" y="8171"/>
                  </a:cubicBezTo>
                  <a:cubicBezTo>
                    <a:pt x="3880" y="8215"/>
                    <a:pt x="3978" y="8260"/>
                    <a:pt x="4063" y="8260"/>
                  </a:cubicBezTo>
                  <a:cubicBezTo>
                    <a:pt x="4099" y="8260"/>
                    <a:pt x="4132" y="8252"/>
                    <a:pt x="4160" y="8234"/>
                  </a:cubicBezTo>
                  <a:lnTo>
                    <a:pt x="6365" y="7414"/>
                  </a:lnTo>
                  <a:lnTo>
                    <a:pt x="7751" y="11762"/>
                  </a:lnTo>
                  <a:cubicBezTo>
                    <a:pt x="7783" y="11920"/>
                    <a:pt x="7940" y="11983"/>
                    <a:pt x="8098" y="11983"/>
                  </a:cubicBezTo>
                  <a:cubicBezTo>
                    <a:pt x="8255" y="11983"/>
                    <a:pt x="8381" y="11857"/>
                    <a:pt x="8476" y="11762"/>
                  </a:cubicBezTo>
                  <a:lnTo>
                    <a:pt x="11973" y="483"/>
                  </a:lnTo>
                  <a:cubicBezTo>
                    <a:pt x="12029" y="205"/>
                    <a:pt x="11862" y="0"/>
                    <a:pt x="11627" y="0"/>
                  </a:cubicBezTo>
                  <a:close/>
                </a:path>
              </a:pathLst>
            </a:custGeom>
            <a:grpFill/>
            <a:ln>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10517;p79"/>
            <p:cNvSpPr/>
            <p:nvPr/>
          </p:nvSpPr>
          <p:spPr>
            <a:xfrm>
              <a:off x="-45663825" y="2879150"/>
              <a:ext cx="71700" cy="71500"/>
            </a:xfrm>
            <a:custGeom>
              <a:avLst/>
              <a:gdLst/>
              <a:ahLst/>
              <a:cxnLst/>
              <a:rect l="l" t="t" r="r" b="b"/>
              <a:pathLst>
                <a:path w="2868" h="2860" extrusionOk="0">
                  <a:moveTo>
                    <a:pt x="2517" y="0"/>
                  </a:moveTo>
                  <a:cubicBezTo>
                    <a:pt x="2418" y="0"/>
                    <a:pt x="2316" y="32"/>
                    <a:pt x="2237" y="95"/>
                  </a:cubicBezTo>
                  <a:lnTo>
                    <a:pt x="126" y="2237"/>
                  </a:lnTo>
                  <a:cubicBezTo>
                    <a:pt x="0" y="2363"/>
                    <a:pt x="0" y="2584"/>
                    <a:pt x="126" y="2741"/>
                  </a:cubicBezTo>
                  <a:cubicBezTo>
                    <a:pt x="205" y="2820"/>
                    <a:pt x="300" y="2859"/>
                    <a:pt x="390" y="2859"/>
                  </a:cubicBezTo>
                  <a:cubicBezTo>
                    <a:pt x="481" y="2859"/>
                    <a:pt x="568" y="2820"/>
                    <a:pt x="631" y="2741"/>
                  </a:cubicBezTo>
                  <a:lnTo>
                    <a:pt x="2773" y="630"/>
                  </a:lnTo>
                  <a:cubicBezTo>
                    <a:pt x="2867" y="504"/>
                    <a:pt x="2867" y="252"/>
                    <a:pt x="2773" y="95"/>
                  </a:cubicBezTo>
                  <a:cubicBezTo>
                    <a:pt x="2710" y="32"/>
                    <a:pt x="2615" y="0"/>
                    <a:pt x="2517" y="0"/>
                  </a:cubicBezTo>
                  <a:close/>
                </a:path>
              </a:pathLst>
            </a:custGeom>
            <a:grpFill/>
            <a:ln>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10518;p79"/>
            <p:cNvSpPr/>
            <p:nvPr/>
          </p:nvSpPr>
          <p:spPr>
            <a:xfrm>
              <a:off x="-45613425" y="2929750"/>
              <a:ext cx="71700" cy="71500"/>
            </a:xfrm>
            <a:custGeom>
              <a:avLst/>
              <a:gdLst/>
              <a:ahLst/>
              <a:cxnLst/>
              <a:rect l="l" t="t" r="r" b="b"/>
              <a:pathLst>
                <a:path w="2868" h="2860" extrusionOk="0">
                  <a:moveTo>
                    <a:pt x="2478" y="1"/>
                  </a:moveTo>
                  <a:cubicBezTo>
                    <a:pt x="2387" y="1"/>
                    <a:pt x="2301" y="40"/>
                    <a:pt x="2238" y="119"/>
                  </a:cubicBezTo>
                  <a:lnTo>
                    <a:pt x="127" y="2261"/>
                  </a:lnTo>
                  <a:cubicBezTo>
                    <a:pt x="1" y="2387"/>
                    <a:pt x="1" y="2608"/>
                    <a:pt x="127" y="2765"/>
                  </a:cubicBezTo>
                  <a:cubicBezTo>
                    <a:pt x="190" y="2828"/>
                    <a:pt x="276" y="2860"/>
                    <a:pt x="367" y="2860"/>
                  </a:cubicBezTo>
                  <a:cubicBezTo>
                    <a:pt x="458" y="2860"/>
                    <a:pt x="552" y="2828"/>
                    <a:pt x="631" y="2765"/>
                  </a:cubicBezTo>
                  <a:lnTo>
                    <a:pt x="2742" y="654"/>
                  </a:lnTo>
                  <a:cubicBezTo>
                    <a:pt x="2868" y="528"/>
                    <a:pt x="2868" y="276"/>
                    <a:pt x="2742" y="119"/>
                  </a:cubicBezTo>
                  <a:cubicBezTo>
                    <a:pt x="2663" y="40"/>
                    <a:pt x="2568" y="1"/>
                    <a:pt x="2478" y="1"/>
                  </a:cubicBezTo>
                  <a:close/>
                </a:path>
              </a:pathLst>
            </a:custGeom>
            <a:grpFill/>
            <a:ln>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10519;p79"/>
            <p:cNvSpPr/>
            <p:nvPr/>
          </p:nvSpPr>
          <p:spPr>
            <a:xfrm>
              <a:off x="-45665400" y="2923050"/>
              <a:ext cx="81150" cy="79000"/>
            </a:xfrm>
            <a:custGeom>
              <a:avLst/>
              <a:gdLst/>
              <a:ahLst/>
              <a:cxnLst/>
              <a:rect l="l" t="t" r="r" b="b"/>
              <a:pathLst>
                <a:path w="3246" h="3160" extrusionOk="0">
                  <a:moveTo>
                    <a:pt x="2859" y="1"/>
                  </a:moveTo>
                  <a:cubicBezTo>
                    <a:pt x="2765" y="1"/>
                    <a:pt x="2663" y="24"/>
                    <a:pt x="2584" y="72"/>
                  </a:cubicBezTo>
                  <a:lnTo>
                    <a:pt x="95" y="2561"/>
                  </a:lnTo>
                  <a:cubicBezTo>
                    <a:pt x="0" y="2687"/>
                    <a:pt x="0" y="2907"/>
                    <a:pt x="95" y="3065"/>
                  </a:cubicBezTo>
                  <a:cubicBezTo>
                    <a:pt x="158" y="3128"/>
                    <a:pt x="252" y="3159"/>
                    <a:pt x="351" y="3159"/>
                  </a:cubicBezTo>
                  <a:cubicBezTo>
                    <a:pt x="449" y="3159"/>
                    <a:pt x="552" y="3128"/>
                    <a:pt x="631" y="3065"/>
                  </a:cubicBezTo>
                  <a:lnTo>
                    <a:pt x="3088" y="607"/>
                  </a:lnTo>
                  <a:cubicBezTo>
                    <a:pt x="3245" y="450"/>
                    <a:pt x="3245" y="229"/>
                    <a:pt x="3088" y="72"/>
                  </a:cubicBezTo>
                  <a:cubicBezTo>
                    <a:pt x="3041" y="24"/>
                    <a:pt x="2954" y="1"/>
                    <a:pt x="2859" y="1"/>
                  </a:cubicBezTo>
                  <a:close/>
                </a:path>
              </a:pathLst>
            </a:custGeom>
            <a:grpFill/>
            <a:ln>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 name="Google Shape;10635;p79"/>
          <p:cNvSpPr/>
          <p:nvPr/>
        </p:nvSpPr>
        <p:spPr>
          <a:xfrm>
            <a:off x="6191983" y="1270081"/>
            <a:ext cx="327116" cy="341748"/>
          </a:xfrm>
          <a:custGeom>
            <a:avLst/>
            <a:gdLst/>
            <a:ahLst/>
            <a:cxnLst/>
            <a:rect l="l" t="t" r="r" b="b"/>
            <a:pathLst>
              <a:path w="13548" h="14154" extrusionOk="0">
                <a:moveTo>
                  <a:pt x="6774" y="914"/>
                </a:moveTo>
                <a:cubicBezTo>
                  <a:pt x="7215" y="914"/>
                  <a:pt x="7593" y="1324"/>
                  <a:pt x="7593" y="1797"/>
                </a:cubicBezTo>
                <a:cubicBezTo>
                  <a:pt x="7593" y="2238"/>
                  <a:pt x="7247" y="2616"/>
                  <a:pt x="6774" y="2616"/>
                </a:cubicBezTo>
                <a:cubicBezTo>
                  <a:pt x="6301" y="2616"/>
                  <a:pt x="5955" y="2238"/>
                  <a:pt x="5955" y="1797"/>
                </a:cubicBezTo>
                <a:cubicBezTo>
                  <a:pt x="5955" y="1324"/>
                  <a:pt x="6333" y="914"/>
                  <a:pt x="6774" y="914"/>
                </a:cubicBezTo>
                <a:close/>
                <a:moveTo>
                  <a:pt x="1400" y="2610"/>
                </a:moveTo>
                <a:cubicBezTo>
                  <a:pt x="1427" y="2610"/>
                  <a:pt x="1454" y="2612"/>
                  <a:pt x="1481" y="2616"/>
                </a:cubicBezTo>
                <a:lnTo>
                  <a:pt x="4222" y="3151"/>
                </a:lnTo>
                <a:lnTo>
                  <a:pt x="3151" y="3781"/>
                </a:lnTo>
                <a:cubicBezTo>
                  <a:pt x="3119" y="3750"/>
                  <a:pt x="3245" y="3781"/>
                  <a:pt x="1324" y="3403"/>
                </a:cubicBezTo>
                <a:cubicBezTo>
                  <a:pt x="1072" y="3372"/>
                  <a:pt x="946" y="3120"/>
                  <a:pt x="1009" y="2931"/>
                </a:cubicBezTo>
                <a:cubicBezTo>
                  <a:pt x="1036" y="2710"/>
                  <a:pt x="1209" y="2610"/>
                  <a:pt x="1400" y="2610"/>
                </a:cubicBezTo>
                <a:close/>
                <a:moveTo>
                  <a:pt x="5502" y="3443"/>
                </a:moveTo>
                <a:cubicBezTo>
                  <a:pt x="5553" y="3443"/>
                  <a:pt x="5608" y="3451"/>
                  <a:pt x="5671" y="3466"/>
                </a:cubicBezTo>
                <a:cubicBezTo>
                  <a:pt x="5860" y="3561"/>
                  <a:pt x="5923" y="3624"/>
                  <a:pt x="5955" y="3907"/>
                </a:cubicBezTo>
                <a:cubicBezTo>
                  <a:pt x="5986" y="4254"/>
                  <a:pt x="5923" y="5766"/>
                  <a:pt x="7089" y="7278"/>
                </a:cubicBezTo>
                <a:cubicBezTo>
                  <a:pt x="7175" y="7385"/>
                  <a:pt x="7304" y="7449"/>
                  <a:pt x="7427" y="7449"/>
                </a:cubicBezTo>
                <a:cubicBezTo>
                  <a:pt x="7486" y="7449"/>
                  <a:pt x="7543" y="7435"/>
                  <a:pt x="7593" y="7404"/>
                </a:cubicBezTo>
                <a:lnTo>
                  <a:pt x="11972" y="5168"/>
                </a:lnTo>
                <a:cubicBezTo>
                  <a:pt x="12030" y="5129"/>
                  <a:pt x="12094" y="5111"/>
                  <a:pt x="12158" y="5111"/>
                </a:cubicBezTo>
                <a:cubicBezTo>
                  <a:pt x="12304" y="5111"/>
                  <a:pt x="12452" y="5204"/>
                  <a:pt x="12539" y="5357"/>
                </a:cubicBezTo>
                <a:cubicBezTo>
                  <a:pt x="12634" y="5577"/>
                  <a:pt x="12571" y="5798"/>
                  <a:pt x="12319" y="5924"/>
                </a:cubicBezTo>
                <a:lnTo>
                  <a:pt x="7499" y="8444"/>
                </a:lnTo>
                <a:cubicBezTo>
                  <a:pt x="7404" y="8476"/>
                  <a:pt x="7562" y="8350"/>
                  <a:pt x="5388" y="10366"/>
                </a:cubicBezTo>
                <a:cubicBezTo>
                  <a:pt x="5293" y="10492"/>
                  <a:pt x="5230" y="10712"/>
                  <a:pt x="5325" y="10870"/>
                </a:cubicBezTo>
                <a:lnTo>
                  <a:pt x="6396" y="12823"/>
                </a:lnTo>
                <a:cubicBezTo>
                  <a:pt x="6490" y="13012"/>
                  <a:pt x="6427" y="13233"/>
                  <a:pt x="6238" y="13359"/>
                </a:cubicBezTo>
                <a:cubicBezTo>
                  <a:pt x="6169" y="13398"/>
                  <a:pt x="6100" y="13416"/>
                  <a:pt x="6034" y="13416"/>
                </a:cubicBezTo>
                <a:cubicBezTo>
                  <a:pt x="5889" y="13416"/>
                  <a:pt x="5758" y="13331"/>
                  <a:pt x="5671" y="13201"/>
                </a:cubicBezTo>
                <a:lnTo>
                  <a:pt x="4285" y="10681"/>
                </a:lnTo>
                <a:cubicBezTo>
                  <a:pt x="4222" y="10523"/>
                  <a:pt x="4222" y="10334"/>
                  <a:pt x="4380" y="10177"/>
                </a:cubicBezTo>
                <a:lnTo>
                  <a:pt x="6333" y="8318"/>
                </a:lnTo>
                <a:cubicBezTo>
                  <a:pt x="6490" y="8161"/>
                  <a:pt x="6490" y="7940"/>
                  <a:pt x="6396" y="7783"/>
                </a:cubicBezTo>
                <a:cubicBezTo>
                  <a:pt x="5797" y="6995"/>
                  <a:pt x="5388" y="6050"/>
                  <a:pt x="5199" y="5042"/>
                </a:cubicBezTo>
                <a:cubicBezTo>
                  <a:pt x="5176" y="4859"/>
                  <a:pt x="4988" y="4727"/>
                  <a:pt x="4791" y="4727"/>
                </a:cubicBezTo>
                <a:cubicBezTo>
                  <a:pt x="4715" y="4727"/>
                  <a:pt x="4638" y="4746"/>
                  <a:pt x="4569" y="4790"/>
                </a:cubicBezTo>
                <a:cubicBezTo>
                  <a:pt x="4128" y="5042"/>
                  <a:pt x="4600" y="4727"/>
                  <a:pt x="1544" y="6743"/>
                </a:cubicBezTo>
                <a:cubicBezTo>
                  <a:pt x="1493" y="6768"/>
                  <a:pt x="1438" y="6780"/>
                  <a:pt x="1382" y="6780"/>
                </a:cubicBezTo>
                <a:cubicBezTo>
                  <a:pt x="1229" y="6780"/>
                  <a:pt x="1069" y="6692"/>
                  <a:pt x="977" y="6554"/>
                </a:cubicBezTo>
                <a:cubicBezTo>
                  <a:pt x="946" y="6270"/>
                  <a:pt x="1040" y="6050"/>
                  <a:pt x="1229" y="5955"/>
                </a:cubicBezTo>
                <a:cubicBezTo>
                  <a:pt x="1261" y="5955"/>
                  <a:pt x="5356" y="3466"/>
                  <a:pt x="5356" y="3466"/>
                </a:cubicBezTo>
                <a:cubicBezTo>
                  <a:pt x="5403" y="3451"/>
                  <a:pt x="5451" y="3443"/>
                  <a:pt x="5502" y="3443"/>
                </a:cubicBezTo>
                <a:close/>
                <a:moveTo>
                  <a:pt x="6774" y="1"/>
                </a:moveTo>
                <a:cubicBezTo>
                  <a:pt x="5892" y="1"/>
                  <a:pt x="5136" y="788"/>
                  <a:pt x="5136" y="1702"/>
                </a:cubicBezTo>
                <a:cubicBezTo>
                  <a:pt x="5136" y="1986"/>
                  <a:pt x="5199" y="2206"/>
                  <a:pt x="5325" y="2458"/>
                </a:cubicBezTo>
                <a:lnTo>
                  <a:pt x="1670" y="1702"/>
                </a:lnTo>
                <a:cubicBezTo>
                  <a:pt x="1594" y="1688"/>
                  <a:pt x="1517" y="1681"/>
                  <a:pt x="1441" y="1681"/>
                </a:cubicBezTo>
                <a:cubicBezTo>
                  <a:pt x="857" y="1681"/>
                  <a:pt x="305" y="2093"/>
                  <a:pt x="221" y="2679"/>
                </a:cubicBezTo>
                <a:cubicBezTo>
                  <a:pt x="95" y="3372"/>
                  <a:pt x="536" y="4033"/>
                  <a:pt x="1198" y="4159"/>
                </a:cubicBezTo>
                <a:lnTo>
                  <a:pt x="2174" y="4349"/>
                </a:lnTo>
                <a:lnTo>
                  <a:pt x="883" y="5136"/>
                </a:lnTo>
                <a:cubicBezTo>
                  <a:pt x="252" y="5514"/>
                  <a:pt x="0" y="6239"/>
                  <a:pt x="284" y="6869"/>
                </a:cubicBezTo>
                <a:cubicBezTo>
                  <a:pt x="512" y="7326"/>
                  <a:pt x="974" y="7536"/>
                  <a:pt x="1397" y="7536"/>
                </a:cubicBezTo>
                <a:cubicBezTo>
                  <a:pt x="1616" y="7536"/>
                  <a:pt x="1824" y="7480"/>
                  <a:pt x="1985" y="7373"/>
                </a:cubicBezTo>
                <a:lnTo>
                  <a:pt x="4506" y="5735"/>
                </a:lnTo>
                <a:cubicBezTo>
                  <a:pt x="4695" y="6522"/>
                  <a:pt x="5041" y="7215"/>
                  <a:pt x="5482" y="7877"/>
                </a:cubicBezTo>
                <a:lnTo>
                  <a:pt x="3781" y="9515"/>
                </a:lnTo>
                <a:cubicBezTo>
                  <a:pt x="3403" y="9893"/>
                  <a:pt x="3277" y="10523"/>
                  <a:pt x="3560" y="10996"/>
                </a:cubicBezTo>
                <a:lnTo>
                  <a:pt x="4947" y="13516"/>
                </a:lnTo>
                <a:cubicBezTo>
                  <a:pt x="5181" y="13922"/>
                  <a:pt x="5604" y="14154"/>
                  <a:pt x="6028" y="14154"/>
                </a:cubicBezTo>
                <a:cubicBezTo>
                  <a:pt x="6230" y="14154"/>
                  <a:pt x="6433" y="14101"/>
                  <a:pt x="6616" y="13989"/>
                </a:cubicBezTo>
                <a:cubicBezTo>
                  <a:pt x="7215" y="13642"/>
                  <a:pt x="7467" y="12886"/>
                  <a:pt x="7089" y="12288"/>
                </a:cubicBezTo>
                <a:lnTo>
                  <a:pt x="6207" y="10649"/>
                </a:lnTo>
                <a:lnTo>
                  <a:pt x="7877" y="9043"/>
                </a:lnTo>
                <a:lnTo>
                  <a:pt x="12697" y="6554"/>
                </a:lnTo>
                <a:cubicBezTo>
                  <a:pt x="13295" y="6239"/>
                  <a:pt x="13548" y="5483"/>
                  <a:pt x="13232" y="4884"/>
                </a:cubicBezTo>
                <a:cubicBezTo>
                  <a:pt x="13014" y="4446"/>
                  <a:pt x="12597" y="4206"/>
                  <a:pt x="12162" y="4206"/>
                </a:cubicBezTo>
                <a:cubicBezTo>
                  <a:pt x="11971" y="4206"/>
                  <a:pt x="11777" y="4252"/>
                  <a:pt x="11594" y="4349"/>
                </a:cubicBezTo>
                <a:lnTo>
                  <a:pt x="7530" y="6428"/>
                </a:lnTo>
                <a:cubicBezTo>
                  <a:pt x="6679" y="5136"/>
                  <a:pt x="6837" y="3907"/>
                  <a:pt x="6774" y="3750"/>
                </a:cubicBezTo>
                <a:cubicBezTo>
                  <a:pt x="6774" y="3687"/>
                  <a:pt x="6774" y="3529"/>
                  <a:pt x="6711" y="3372"/>
                </a:cubicBezTo>
                <a:lnTo>
                  <a:pt x="6774" y="3372"/>
                </a:lnTo>
                <a:cubicBezTo>
                  <a:pt x="7688" y="3372"/>
                  <a:pt x="8444" y="2616"/>
                  <a:pt x="8444" y="1702"/>
                </a:cubicBezTo>
                <a:cubicBezTo>
                  <a:pt x="8444" y="788"/>
                  <a:pt x="7688" y="1"/>
                  <a:pt x="6774" y="1"/>
                </a:cubicBezTo>
                <a:close/>
              </a:path>
            </a:pathLst>
          </a:custGeom>
          <a:solidFill>
            <a:schemeClr val="bg1"/>
          </a:solidFill>
          <a:ln>
            <a:solidFill>
              <a:schemeClr val="bg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89758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07"/>
        <p:cNvGrpSpPr/>
        <p:nvPr/>
      </p:nvGrpSpPr>
      <p:grpSpPr>
        <a:xfrm>
          <a:off x="0" y="0"/>
          <a:ext cx="0" cy="0"/>
          <a:chOff x="0" y="0"/>
          <a:chExt cx="0" cy="0"/>
        </a:xfrm>
      </p:grpSpPr>
      <p:sp>
        <p:nvSpPr>
          <p:cNvPr id="208" name="Google Shape;208;p38"/>
          <p:cNvSpPr/>
          <p:nvPr/>
        </p:nvSpPr>
        <p:spPr>
          <a:xfrm>
            <a:off x="1270350" y="1528000"/>
            <a:ext cx="6603300" cy="2791200"/>
          </a:xfrm>
          <a:prstGeom prst="rect">
            <a:avLst/>
          </a:prstGeom>
          <a:solidFill>
            <a:schemeClr val="accent4"/>
          </a:solidFill>
          <a:ln>
            <a:noFill/>
          </a:ln>
          <a:effectLst>
            <a:outerShdw dist="266700"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4. OUTREACH</a:t>
            </a:r>
            <a:endParaRPr dirty="0"/>
          </a:p>
        </p:txBody>
      </p:sp>
      <p:sp>
        <p:nvSpPr>
          <p:cNvPr id="210" name="Google Shape;210;p38"/>
          <p:cNvSpPr txBox="1">
            <a:spLocks noGrp="1"/>
          </p:cNvSpPr>
          <p:nvPr>
            <p:ph type="body" idx="1"/>
          </p:nvPr>
        </p:nvSpPr>
        <p:spPr>
          <a:xfrm>
            <a:off x="1513575" y="1681025"/>
            <a:ext cx="5664300" cy="2464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273D40"/>
              </a:buClr>
              <a:buSzPts val="600"/>
              <a:buFont typeface="Arial"/>
              <a:buNone/>
            </a:pPr>
            <a:r>
              <a:rPr lang="en-US" dirty="0" smtClean="0">
                <a:solidFill>
                  <a:schemeClr val="dk1"/>
                </a:solidFill>
              </a:rPr>
              <a:t>After receiving interest information, filter your original program list to include those that fit both needs and interest. </a:t>
            </a:r>
            <a:r>
              <a:rPr lang="en" dirty="0">
                <a:solidFill>
                  <a:schemeClr val="dk1"/>
                </a:solidFill>
              </a:rPr>
              <a:t/>
            </a:r>
            <a:br>
              <a:rPr lang="en" dirty="0">
                <a:solidFill>
                  <a:schemeClr val="dk1"/>
                </a:solidFill>
              </a:rPr>
            </a:br>
            <a:endParaRPr lang="en" dirty="0" smtClean="0">
              <a:solidFill>
                <a:schemeClr val="dk1"/>
              </a:solidFill>
            </a:endParaRPr>
          </a:p>
          <a:p>
            <a:pPr marL="0" lvl="0" indent="0" algn="l" rtl="0">
              <a:spcBef>
                <a:spcPts val="0"/>
              </a:spcBef>
              <a:spcAft>
                <a:spcPts val="0"/>
              </a:spcAft>
              <a:buClr>
                <a:srgbClr val="273D40"/>
              </a:buClr>
              <a:buSzPts val="600"/>
              <a:buFont typeface="Arial"/>
              <a:buNone/>
            </a:pPr>
            <a:r>
              <a:rPr lang="en-US" dirty="0" smtClean="0">
                <a:solidFill>
                  <a:schemeClr val="dk1"/>
                </a:solidFill>
              </a:rPr>
              <a:t>Begin your outreach!</a:t>
            </a:r>
            <a:endParaRPr dirty="0">
              <a:solidFill>
                <a:schemeClr val="dk1"/>
              </a:solidFill>
            </a:endParaRPr>
          </a:p>
          <a:p>
            <a:pPr marL="241300" lvl="0" indent="-228600" algn="l" rtl="0">
              <a:spcBef>
                <a:spcPts val="0"/>
              </a:spcBef>
              <a:spcAft>
                <a:spcPts val="0"/>
              </a:spcAft>
              <a:buClr>
                <a:schemeClr val="dk1"/>
              </a:buClr>
              <a:buSzPts val="1600"/>
              <a:buFont typeface="Anaheim"/>
              <a:buChar char="●"/>
            </a:pPr>
            <a:r>
              <a:rPr lang="en-US" dirty="0" smtClean="0">
                <a:solidFill>
                  <a:schemeClr val="dk1"/>
                </a:solidFill>
              </a:rPr>
              <a:t>Be sure you fully understand your students’ needs</a:t>
            </a:r>
            <a:endParaRPr dirty="0">
              <a:solidFill>
                <a:schemeClr val="dk1"/>
              </a:solidFill>
            </a:endParaRPr>
          </a:p>
          <a:p>
            <a:pPr marL="241300" lvl="0" indent="-228600" algn="l" rtl="0">
              <a:spcBef>
                <a:spcPts val="0"/>
              </a:spcBef>
              <a:spcAft>
                <a:spcPts val="0"/>
              </a:spcAft>
              <a:buClr>
                <a:schemeClr val="dk1"/>
              </a:buClr>
              <a:buSzPts val="1600"/>
              <a:buFont typeface="Anaheim"/>
              <a:buChar char="●"/>
            </a:pPr>
            <a:r>
              <a:rPr lang="en-US" dirty="0" smtClean="0">
                <a:solidFill>
                  <a:schemeClr val="dk1"/>
                </a:solidFill>
              </a:rPr>
              <a:t>Know how you want to convey your school’s needs to the organization</a:t>
            </a:r>
            <a:endParaRPr dirty="0">
              <a:solidFill>
                <a:schemeClr val="dk1"/>
              </a:solidFill>
            </a:endParaRPr>
          </a:p>
          <a:p>
            <a:pPr marL="241300" lvl="0" indent="-228600" algn="l" rtl="0">
              <a:spcBef>
                <a:spcPts val="0"/>
              </a:spcBef>
              <a:spcAft>
                <a:spcPts val="0"/>
              </a:spcAft>
              <a:buClr>
                <a:schemeClr val="dk1"/>
              </a:buClr>
              <a:buSzPts val="1600"/>
              <a:buFont typeface="Anaheim"/>
              <a:buChar char="●"/>
            </a:pPr>
            <a:r>
              <a:rPr lang="en" dirty="0" smtClean="0">
                <a:solidFill>
                  <a:schemeClr val="dk1"/>
                </a:solidFill>
              </a:rPr>
              <a:t>Introduce yourself, your school, your students’ needs, how that specific organization can help meet those needs</a:t>
            </a:r>
          </a:p>
        </p:txBody>
      </p:sp>
      <p:sp>
        <p:nvSpPr>
          <p:cNvPr id="211" name="Google Shape;211;p38"/>
          <p:cNvSpPr/>
          <p:nvPr/>
        </p:nvSpPr>
        <p:spPr>
          <a:xfrm>
            <a:off x="719999" y="1152475"/>
            <a:ext cx="356100" cy="367500"/>
          </a:xfrm>
          <a:prstGeom prst="star4">
            <a:avLst>
              <a:gd name="adj" fmla="val 18281"/>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8"/>
          <p:cNvSpPr/>
          <p:nvPr/>
        </p:nvSpPr>
        <p:spPr>
          <a:xfrm>
            <a:off x="6778116" y="4444032"/>
            <a:ext cx="267600" cy="2766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8"/>
          <p:cNvSpPr/>
          <p:nvPr/>
        </p:nvSpPr>
        <p:spPr>
          <a:xfrm>
            <a:off x="7501846" y="1152467"/>
            <a:ext cx="690300" cy="7134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4" name="Google Shape;214;p38"/>
          <p:cNvPicPr preferRelativeResize="0"/>
          <p:nvPr/>
        </p:nvPicPr>
        <p:blipFill rotWithShape="1">
          <a:blip r:embed="rId3">
            <a:alphaModFix/>
          </a:blip>
          <a:srcRect t="44918"/>
          <a:stretch/>
        </p:blipFill>
        <p:spPr>
          <a:xfrm rot="5400000">
            <a:off x="6697235" y="2916995"/>
            <a:ext cx="2331648" cy="722426"/>
          </a:xfrm>
          <a:prstGeom prst="rect">
            <a:avLst/>
          </a:prstGeom>
          <a:noFill/>
          <a:ln>
            <a:noFill/>
          </a:ln>
          <a:effectLst>
            <a:outerShdw dist="323850" dir="8160000" algn="bl" rotWithShape="0">
              <a:srgbClr val="000000"/>
            </a:outerShdw>
          </a:effectLst>
        </p:spPr>
      </p:pic>
    </p:spTree>
    <p:extLst>
      <p:ext uri="{BB962C8B-B14F-4D97-AF65-F5344CB8AC3E}">
        <p14:creationId xmlns:p14="http://schemas.microsoft.com/office/powerpoint/2010/main" val="31985374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07"/>
        <p:cNvGrpSpPr/>
        <p:nvPr/>
      </p:nvGrpSpPr>
      <p:grpSpPr>
        <a:xfrm>
          <a:off x="0" y="0"/>
          <a:ext cx="0" cy="0"/>
          <a:chOff x="0" y="0"/>
          <a:chExt cx="0" cy="0"/>
        </a:xfrm>
      </p:grpSpPr>
      <p:sp>
        <p:nvSpPr>
          <p:cNvPr id="208" name="Google Shape;208;p38"/>
          <p:cNvSpPr/>
          <p:nvPr/>
        </p:nvSpPr>
        <p:spPr>
          <a:xfrm>
            <a:off x="1270350" y="1528000"/>
            <a:ext cx="6603300" cy="2791200"/>
          </a:xfrm>
          <a:prstGeom prst="rect">
            <a:avLst/>
          </a:prstGeom>
          <a:solidFill>
            <a:schemeClr val="accent4"/>
          </a:solidFill>
          <a:ln>
            <a:noFill/>
          </a:ln>
          <a:effectLst>
            <a:outerShdw dist="266700"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5</a:t>
            </a:r>
            <a:r>
              <a:rPr lang="en" dirty="0" smtClean="0"/>
              <a:t>. PARTNERSHIP AGREEMENT</a:t>
            </a:r>
            <a:endParaRPr dirty="0"/>
          </a:p>
        </p:txBody>
      </p:sp>
      <p:sp>
        <p:nvSpPr>
          <p:cNvPr id="210" name="Google Shape;210;p38"/>
          <p:cNvSpPr txBox="1">
            <a:spLocks noGrp="1"/>
          </p:cNvSpPr>
          <p:nvPr>
            <p:ph type="body" idx="1"/>
          </p:nvPr>
        </p:nvSpPr>
        <p:spPr>
          <a:xfrm>
            <a:off x="1513575" y="1681025"/>
            <a:ext cx="5664300" cy="2464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273D40"/>
              </a:buClr>
              <a:buSzPts val="600"/>
              <a:buFont typeface="Arial"/>
              <a:buNone/>
            </a:pPr>
            <a:r>
              <a:rPr lang="en-US" dirty="0" smtClean="0">
                <a:solidFill>
                  <a:schemeClr val="dk1"/>
                </a:solidFill>
              </a:rPr>
              <a:t>This agreement should establish responsibilities for each entity to uphold for the duration of the partnership.</a:t>
            </a:r>
            <a:r>
              <a:rPr lang="en" dirty="0">
                <a:solidFill>
                  <a:schemeClr val="dk1"/>
                </a:solidFill>
              </a:rPr>
              <a:t/>
            </a:r>
            <a:br>
              <a:rPr lang="en" dirty="0">
                <a:solidFill>
                  <a:schemeClr val="dk1"/>
                </a:solidFill>
              </a:rPr>
            </a:br>
            <a:endParaRPr lang="en" dirty="0" smtClean="0">
              <a:solidFill>
                <a:schemeClr val="dk1"/>
              </a:solidFill>
            </a:endParaRPr>
          </a:p>
          <a:p>
            <a:pPr marL="241300" lvl="0" indent="-228600" algn="l" rtl="0">
              <a:spcBef>
                <a:spcPts val="0"/>
              </a:spcBef>
              <a:spcAft>
                <a:spcPts val="0"/>
              </a:spcAft>
              <a:buClr>
                <a:schemeClr val="dk1"/>
              </a:buClr>
              <a:buSzPts val="1600"/>
              <a:buFont typeface="Anaheim"/>
              <a:buChar char="●"/>
            </a:pPr>
            <a:r>
              <a:rPr lang="en-US" dirty="0" smtClean="0">
                <a:solidFill>
                  <a:schemeClr val="dk1"/>
                </a:solidFill>
              </a:rPr>
              <a:t>Set clear expectations, goals, responsibilities, oversight, and outcome measures</a:t>
            </a:r>
            <a:endParaRPr dirty="0">
              <a:solidFill>
                <a:schemeClr val="dk1"/>
              </a:solidFill>
            </a:endParaRPr>
          </a:p>
          <a:p>
            <a:pPr marL="241300" lvl="0" indent="-228600" algn="l" rtl="0">
              <a:spcBef>
                <a:spcPts val="0"/>
              </a:spcBef>
              <a:spcAft>
                <a:spcPts val="0"/>
              </a:spcAft>
              <a:buClr>
                <a:schemeClr val="dk1"/>
              </a:buClr>
              <a:buSzPts val="1600"/>
              <a:buFont typeface="Anaheim"/>
              <a:buChar char="●"/>
            </a:pPr>
            <a:r>
              <a:rPr lang="en-US" b="1" u="sng" dirty="0" smtClean="0">
                <a:solidFill>
                  <a:schemeClr val="dk1"/>
                </a:solidFill>
              </a:rPr>
              <a:t>Exhaust</a:t>
            </a:r>
            <a:r>
              <a:rPr lang="en-US" dirty="0" smtClean="0">
                <a:solidFill>
                  <a:schemeClr val="dk1"/>
                </a:solidFill>
              </a:rPr>
              <a:t> this document</a:t>
            </a:r>
            <a:endParaRPr dirty="0">
              <a:solidFill>
                <a:schemeClr val="dk1"/>
              </a:solidFill>
            </a:endParaRPr>
          </a:p>
          <a:p>
            <a:pPr marL="241300" lvl="0" indent="-228600" algn="l" rtl="0">
              <a:spcBef>
                <a:spcPts val="0"/>
              </a:spcBef>
              <a:spcAft>
                <a:spcPts val="0"/>
              </a:spcAft>
              <a:buClr>
                <a:schemeClr val="dk1"/>
              </a:buClr>
              <a:buSzPts val="1600"/>
              <a:buFont typeface="Anaheim"/>
              <a:buChar char="●"/>
            </a:pPr>
            <a:r>
              <a:rPr lang="en" dirty="0" smtClean="0">
                <a:solidFill>
                  <a:schemeClr val="dk1"/>
                </a:solidFill>
              </a:rPr>
              <a:t>Incentive</a:t>
            </a:r>
          </a:p>
        </p:txBody>
      </p:sp>
      <p:sp>
        <p:nvSpPr>
          <p:cNvPr id="211" name="Google Shape;211;p38"/>
          <p:cNvSpPr/>
          <p:nvPr/>
        </p:nvSpPr>
        <p:spPr>
          <a:xfrm>
            <a:off x="719999" y="1152475"/>
            <a:ext cx="356100" cy="367500"/>
          </a:xfrm>
          <a:prstGeom prst="star4">
            <a:avLst>
              <a:gd name="adj" fmla="val 18281"/>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8"/>
          <p:cNvSpPr/>
          <p:nvPr/>
        </p:nvSpPr>
        <p:spPr>
          <a:xfrm>
            <a:off x="6690193" y="3915063"/>
            <a:ext cx="267600" cy="2766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8"/>
          <p:cNvSpPr/>
          <p:nvPr/>
        </p:nvSpPr>
        <p:spPr>
          <a:xfrm>
            <a:off x="7501846" y="1152467"/>
            <a:ext cx="690300" cy="7134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4" name="Google Shape;214;p38"/>
          <p:cNvPicPr preferRelativeResize="0"/>
          <p:nvPr/>
        </p:nvPicPr>
        <p:blipFill rotWithShape="1">
          <a:blip r:embed="rId3">
            <a:alphaModFix/>
          </a:blip>
          <a:srcRect t="44918"/>
          <a:stretch/>
        </p:blipFill>
        <p:spPr>
          <a:xfrm rot="5400000">
            <a:off x="6697235" y="2916995"/>
            <a:ext cx="2331648" cy="722426"/>
          </a:xfrm>
          <a:prstGeom prst="rect">
            <a:avLst/>
          </a:prstGeom>
          <a:noFill/>
          <a:ln>
            <a:noFill/>
          </a:ln>
          <a:effectLst>
            <a:outerShdw dist="323850" dir="8160000" algn="bl" rotWithShape="0">
              <a:srgbClr val="000000"/>
            </a:outerShdw>
          </a:effectLst>
        </p:spPr>
      </p:pic>
    </p:spTree>
    <p:extLst>
      <p:ext uri="{BB962C8B-B14F-4D97-AF65-F5344CB8AC3E}">
        <p14:creationId xmlns:p14="http://schemas.microsoft.com/office/powerpoint/2010/main" val="41864246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97"/>
        <p:cNvGrpSpPr/>
        <p:nvPr/>
      </p:nvGrpSpPr>
      <p:grpSpPr>
        <a:xfrm>
          <a:off x="0" y="0"/>
          <a:ext cx="0" cy="0"/>
          <a:chOff x="0" y="0"/>
          <a:chExt cx="0" cy="0"/>
        </a:xfrm>
      </p:grpSpPr>
      <p:sp>
        <p:nvSpPr>
          <p:cNvPr id="399" name="Google Shape;399;p50"/>
          <p:cNvSpPr txBox="1">
            <a:spLocks noGrp="1"/>
          </p:cNvSpPr>
          <p:nvPr>
            <p:ph type="title" idx="2"/>
          </p:nvPr>
        </p:nvSpPr>
        <p:spPr>
          <a:xfrm>
            <a:off x="853204" y="200738"/>
            <a:ext cx="7548282" cy="159526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solidFill>
                  <a:schemeClr val="bg1"/>
                </a:solidFill>
              </a:rPr>
              <a:t>STARTING AN AFTERSCHOOL PROGRAM TOOLKIT</a:t>
            </a:r>
            <a:endParaRPr sz="2400" dirty="0">
              <a:solidFill>
                <a:schemeClr val="bg1"/>
              </a:solidFill>
            </a:endParaRPr>
          </a:p>
        </p:txBody>
      </p:sp>
      <p:pic>
        <p:nvPicPr>
          <p:cNvPr id="401" name="Google Shape;401;p50"/>
          <p:cNvPicPr preferRelativeResize="0"/>
          <p:nvPr/>
        </p:nvPicPr>
        <p:blipFill rotWithShape="1">
          <a:blip r:embed="rId3">
            <a:alphaModFix/>
          </a:blip>
          <a:srcRect t="74030"/>
          <a:stretch/>
        </p:blipFill>
        <p:spPr>
          <a:xfrm>
            <a:off x="3291876" y="4673280"/>
            <a:ext cx="2331648" cy="340600"/>
          </a:xfrm>
          <a:prstGeom prst="rect">
            <a:avLst/>
          </a:prstGeom>
          <a:noFill/>
          <a:ln>
            <a:noFill/>
          </a:ln>
          <a:effectLst>
            <a:outerShdw dist="104775" dir="8160000" algn="bl" rotWithShape="0">
              <a:srgbClr val="000000"/>
            </a:outerShdw>
          </a:effectLst>
        </p:spPr>
      </p:pic>
      <p:sp>
        <p:nvSpPr>
          <p:cNvPr id="402" name="Google Shape;402;p50"/>
          <p:cNvSpPr/>
          <p:nvPr/>
        </p:nvSpPr>
        <p:spPr>
          <a:xfrm>
            <a:off x="617943" y="998371"/>
            <a:ext cx="387000" cy="3999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50"/>
          <p:cNvSpPr/>
          <p:nvPr/>
        </p:nvSpPr>
        <p:spPr>
          <a:xfrm>
            <a:off x="8401486" y="302525"/>
            <a:ext cx="387000" cy="3999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50"/>
          <p:cNvSpPr/>
          <p:nvPr/>
        </p:nvSpPr>
        <p:spPr>
          <a:xfrm>
            <a:off x="322293" y="91325"/>
            <a:ext cx="591300" cy="6111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50"/>
          <p:cNvSpPr/>
          <p:nvPr/>
        </p:nvSpPr>
        <p:spPr>
          <a:xfrm>
            <a:off x="8068486" y="975227"/>
            <a:ext cx="666000" cy="6882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10;p38"/>
          <p:cNvSpPr txBox="1">
            <a:spLocks/>
          </p:cNvSpPr>
          <p:nvPr/>
        </p:nvSpPr>
        <p:spPr>
          <a:xfrm>
            <a:off x="1165412" y="1681024"/>
            <a:ext cx="6723529" cy="27654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1600"/>
              <a:buFont typeface="Roboto"/>
              <a:buNone/>
              <a:defRPr sz="1800" b="0" i="0" u="none" strike="noStrike" cap="none">
                <a:solidFill>
                  <a:schemeClr val="dk1"/>
                </a:solidFill>
                <a:latin typeface="Roboto"/>
                <a:ea typeface="Roboto"/>
                <a:cs typeface="Roboto"/>
                <a:sym typeface="Roboto"/>
              </a:defRPr>
            </a:lvl1pPr>
            <a:lvl2pPr marL="914400" marR="0" lvl="1" indent="-330200" algn="ctr" rtl="0">
              <a:lnSpc>
                <a:spcPct val="100000"/>
              </a:lnSpc>
              <a:spcBef>
                <a:spcPts val="0"/>
              </a:spcBef>
              <a:spcAft>
                <a:spcPts val="0"/>
              </a:spcAft>
              <a:buClr>
                <a:schemeClr val="dk1"/>
              </a:buClr>
              <a:buSzPts val="1600"/>
              <a:buFont typeface="Roboto"/>
              <a:buNone/>
              <a:defRPr sz="1600" b="0" i="0" u="none" strike="noStrike" cap="none">
                <a:solidFill>
                  <a:schemeClr val="dk1"/>
                </a:solidFill>
                <a:latin typeface="Roboto"/>
                <a:ea typeface="Roboto"/>
                <a:cs typeface="Roboto"/>
                <a:sym typeface="Roboto"/>
              </a:defRPr>
            </a:lvl2pPr>
            <a:lvl3pPr marL="1371600" marR="0" lvl="2" indent="-330200" algn="ctr" rtl="0">
              <a:lnSpc>
                <a:spcPct val="100000"/>
              </a:lnSpc>
              <a:spcBef>
                <a:spcPts val="0"/>
              </a:spcBef>
              <a:spcAft>
                <a:spcPts val="0"/>
              </a:spcAft>
              <a:buClr>
                <a:schemeClr val="dk1"/>
              </a:buClr>
              <a:buSzPts val="1600"/>
              <a:buFont typeface="Roboto"/>
              <a:buNone/>
              <a:defRPr sz="1600" b="0" i="0" u="none" strike="noStrike" cap="none">
                <a:solidFill>
                  <a:schemeClr val="dk1"/>
                </a:solidFill>
                <a:latin typeface="Roboto"/>
                <a:ea typeface="Roboto"/>
                <a:cs typeface="Roboto"/>
                <a:sym typeface="Roboto"/>
              </a:defRPr>
            </a:lvl3pPr>
            <a:lvl4pPr marL="1828800" marR="0" lvl="3" indent="-330200" algn="ctr" rtl="0">
              <a:lnSpc>
                <a:spcPct val="100000"/>
              </a:lnSpc>
              <a:spcBef>
                <a:spcPts val="0"/>
              </a:spcBef>
              <a:spcAft>
                <a:spcPts val="0"/>
              </a:spcAft>
              <a:buClr>
                <a:schemeClr val="dk1"/>
              </a:buClr>
              <a:buSzPts val="1600"/>
              <a:buFont typeface="Roboto"/>
              <a:buNone/>
              <a:defRPr sz="1600" b="0" i="0" u="none" strike="noStrike" cap="none">
                <a:solidFill>
                  <a:schemeClr val="dk1"/>
                </a:solidFill>
                <a:latin typeface="Roboto"/>
                <a:ea typeface="Roboto"/>
                <a:cs typeface="Roboto"/>
                <a:sym typeface="Roboto"/>
              </a:defRPr>
            </a:lvl4pPr>
            <a:lvl5pPr marL="2286000" marR="0" lvl="4" indent="-330200" algn="ctr" rtl="0">
              <a:lnSpc>
                <a:spcPct val="100000"/>
              </a:lnSpc>
              <a:spcBef>
                <a:spcPts val="0"/>
              </a:spcBef>
              <a:spcAft>
                <a:spcPts val="0"/>
              </a:spcAft>
              <a:buClr>
                <a:schemeClr val="dk1"/>
              </a:buClr>
              <a:buSzPts val="1600"/>
              <a:buFont typeface="Roboto"/>
              <a:buNone/>
              <a:defRPr sz="1600" b="0" i="0" u="none" strike="noStrike" cap="none">
                <a:solidFill>
                  <a:schemeClr val="dk1"/>
                </a:solidFill>
                <a:latin typeface="Roboto"/>
                <a:ea typeface="Roboto"/>
                <a:cs typeface="Roboto"/>
                <a:sym typeface="Roboto"/>
              </a:defRPr>
            </a:lvl5pPr>
            <a:lvl6pPr marL="2743200" marR="0" lvl="5" indent="-330200" algn="ctr" rtl="0">
              <a:lnSpc>
                <a:spcPct val="100000"/>
              </a:lnSpc>
              <a:spcBef>
                <a:spcPts val="0"/>
              </a:spcBef>
              <a:spcAft>
                <a:spcPts val="0"/>
              </a:spcAft>
              <a:buClr>
                <a:schemeClr val="dk1"/>
              </a:buClr>
              <a:buSzPts val="1600"/>
              <a:buFont typeface="Roboto"/>
              <a:buNone/>
              <a:defRPr sz="1600" b="0" i="0" u="none" strike="noStrike" cap="none">
                <a:solidFill>
                  <a:schemeClr val="dk1"/>
                </a:solidFill>
                <a:latin typeface="Roboto"/>
                <a:ea typeface="Roboto"/>
                <a:cs typeface="Roboto"/>
                <a:sym typeface="Roboto"/>
              </a:defRPr>
            </a:lvl6pPr>
            <a:lvl7pPr marL="3200400" marR="0" lvl="6" indent="-330200" algn="ctr" rtl="0">
              <a:lnSpc>
                <a:spcPct val="100000"/>
              </a:lnSpc>
              <a:spcBef>
                <a:spcPts val="0"/>
              </a:spcBef>
              <a:spcAft>
                <a:spcPts val="0"/>
              </a:spcAft>
              <a:buClr>
                <a:schemeClr val="dk1"/>
              </a:buClr>
              <a:buSzPts val="1600"/>
              <a:buFont typeface="Roboto"/>
              <a:buNone/>
              <a:defRPr sz="1600" b="0" i="0" u="none" strike="noStrike" cap="none">
                <a:solidFill>
                  <a:schemeClr val="dk1"/>
                </a:solidFill>
                <a:latin typeface="Roboto"/>
                <a:ea typeface="Roboto"/>
                <a:cs typeface="Roboto"/>
                <a:sym typeface="Roboto"/>
              </a:defRPr>
            </a:lvl7pPr>
            <a:lvl8pPr marL="3657600" marR="0" lvl="7" indent="-330200" algn="ctr" rtl="0">
              <a:lnSpc>
                <a:spcPct val="100000"/>
              </a:lnSpc>
              <a:spcBef>
                <a:spcPts val="0"/>
              </a:spcBef>
              <a:spcAft>
                <a:spcPts val="0"/>
              </a:spcAft>
              <a:buClr>
                <a:schemeClr val="dk1"/>
              </a:buClr>
              <a:buSzPts val="1600"/>
              <a:buFont typeface="Roboto"/>
              <a:buNone/>
              <a:defRPr sz="1600" b="0" i="0" u="none" strike="noStrike" cap="none">
                <a:solidFill>
                  <a:schemeClr val="dk1"/>
                </a:solidFill>
                <a:latin typeface="Roboto"/>
                <a:ea typeface="Roboto"/>
                <a:cs typeface="Roboto"/>
                <a:sym typeface="Roboto"/>
              </a:defRPr>
            </a:lvl8pPr>
            <a:lvl9pPr marL="4114800" marR="0" lvl="8" indent="-330200" algn="ctr" rtl="0">
              <a:lnSpc>
                <a:spcPct val="100000"/>
              </a:lnSpc>
              <a:spcBef>
                <a:spcPts val="0"/>
              </a:spcBef>
              <a:spcAft>
                <a:spcPts val="0"/>
              </a:spcAft>
              <a:buClr>
                <a:schemeClr val="dk1"/>
              </a:buClr>
              <a:buSzPts val="1600"/>
              <a:buFont typeface="Roboto"/>
              <a:buNone/>
              <a:defRPr sz="1600" b="0" i="0" u="none" strike="noStrike" cap="none">
                <a:solidFill>
                  <a:schemeClr val="dk1"/>
                </a:solidFill>
                <a:latin typeface="Roboto"/>
                <a:ea typeface="Roboto"/>
                <a:cs typeface="Roboto"/>
                <a:sym typeface="Roboto"/>
              </a:defRPr>
            </a:lvl9pPr>
          </a:lstStyle>
          <a:p>
            <a:pPr marL="0" indent="0" algn="l">
              <a:buClr>
                <a:srgbClr val="273D40"/>
              </a:buClr>
              <a:buSzPts val="600"/>
              <a:buFont typeface="Arial"/>
              <a:buNone/>
            </a:pPr>
            <a:r>
              <a:rPr lang="en-US" dirty="0" smtClean="0"/>
              <a:t>This toolkit outlines step-by-step protocol to develop an </a:t>
            </a:r>
            <a:r>
              <a:rPr lang="en-US" b="1" dirty="0" smtClean="0"/>
              <a:t>original</a:t>
            </a:r>
            <a:r>
              <a:rPr lang="en-US" dirty="0" smtClean="0"/>
              <a:t> afterschool program.</a:t>
            </a:r>
          </a:p>
          <a:p>
            <a:pPr marL="0" indent="0" algn="l">
              <a:buClr>
                <a:srgbClr val="273D40"/>
              </a:buClr>
              <a:buSzPts val="600"/>
              <a:buFont typeface="Arial"/>
              <a:buNone/>
            </a:pPr>
            <a:endParaRPr lang="en-US" dirty="0"/>
          </a:p>
          <a:p>
            <a:pPr marL="0" indent="0" algn="l">
              <a:buClr>
                <a:srgbClr val="273D40"/>
              </a:buClr>
              <a:buSzPts val="600"/>
              <a:buFont typeface="Arial"/>
              <a:buNone/>
            </a:pPr>
            <a:r>
              <a:rPr lang="en-US" dirty="0" smtClean="0"/>
              <a:t>Breakdown:</a:t>
            </a:r>
          </a:p>
          <a:p>
            <a:pPr marL="285750" indent="-285750" algn="l">
              <a:buClr>
                <a:srgbClr val="273D40"/>
              </a:buClr>
              <a:buSzPts val="600"/>
              <a:buFont typeface="Arial" panose="020B0604020202020204" pitchFamily="34" charset="0"/>
              <a:buChar char="•"/>
            </a:pPr>
            <a:r>
              <a:rPr lang="en-US" dirty="0" smtClean="0"/>
              <a:t>Before you start</a:t>
            </a:r>
          </a:p>
          <a:p>
            <a:pPr marL="285750" indent="-285750" algn="l">
              <a:buClr>
                <a:srgbClr val="273D40"/>
              </a:buClr>
              <a:buSzPts val="600"/>
              <a:buFont typeface="Arial" panose="020B0604020202020204" pitchFamily="34" charset="0"/>
              <a:buChar char="•"/>
            </a:pPr>
            <a:r>
              <a:rPr lang="en-US" dirty="0" smtClean="0"/>
              <a:t>Developing the program</a:t>
            </a:r>
          </a:p>
          <a:p>
            <a:pPr marL="285750" indent="-285750" algn="l">
              <a:buClr>
                <a:srgbClr val="273D40"/>
              </a:buClr>
              <a:buSzPts val="600"/>
              <a:buFont typeface="Arial" panose="020B0604020202020204" pitchFamily="34" charset="0"/>
              <a:buChar char="•"/>
            </a:pPr>
            <a:r>
              <a:rPr lang="en-US" dirty="0" smtClean="0"/>
              <a:t>Resource guide </a:t>
            </a:r>
          </a:p>
        </p:txBody>
      </p:sp>
      <p:sp>
        <p:nvSpPr>
          <p:cNvPr id="11" name="Google Shape;9034;p75">
            <a:hlinkClick r:id="rId4"/>
          </p:cNvPr>
          <p:cNvSpPr/>
          <p:nvPr/>
        </p:nvSpPr>
        <p:spPr>
          <a:xfrm>
            <a:off x="7166061" y="4106377"/>
            <a:ext cx="352455" cy="340116"/>
          </a:xfrm>
          <a:custGeom>
            <a:avLst/>
            <a:gdLst/>
            <a:ahLst/>
            <a:cxnLst/>
            <a:rect l="l" t="t" r="r" b="b"/>
            <a:pathLst>
              <a:path w="20023" h="19322" extrusionOk="0">
                <a:moveTo>
                  <a:pt x="15673" y="3395"/>
                </a:moveTo>
                <a:cubicBezTo>
                  <a:pt x="15818" y="3395"/>
                  <a:pt x="15963" y="3450"/>
                  <a:pt x="16073" y="3560"/>
                </a:cubicBezTo>
                <a:cubicBezTo>
                  <a:pt x="16294" y="3780"/>
                  <a:pt x="16294" y="4140"/>
                  <a:pt x="16073" y="4360"/>
                </a:cubicBezTo>
                <a:lnTo>
                  <a:pt x="13054" y="7380"/>
                </a:lnTo>
                <a:cubicBezTo>
                  <a:pt x="12939" y="7229"/>
                  <a:pt x="12815" y="7087"/>
                  <a:pt x="12682" y="6951"/>
                </a:cubicBezTo>
                <a:cubicBezTo>
                  <a:pt x="12547" y="6818"/>
                  <a:pt x="12405" y="6694"/>
                  <a:pt x="12254" y="6579"/>
                </a:cubicBezTo>
                <a:lnTo>
                  <a:pt x="15273" y="3560"/>
                </a:lnTo>
                <a:cubicBezTo>
                  <a:pt x="15383" y="3450"/>
                  <a:pt x="15528" y="3395"/>
                  <a:pt x="15673" y="3395"/>
                </a:cubicBezTo>
                <a:close/>
                <a:moveTo>
                  <a:pt x="9879" y="9187"/>
                </a:moveTo>
                <a:cubicBezTo>
                  <a:pt x="10024" y="9187"/>
                  <a:pt x="10169" y="9243"/>
                  <a:pt x="10279" y="9354"/>
                </a:cubicBezTo>
                <a:cubicBezTo>
                  <a:pt x="10635" y="9711"/>
                  <a:pt x="10385" y="10321"/>
                  <a:pt x="9880" y="10321"/>
                </a:cubicBezTo>
                <a:cubicBezTo>
                  <a:pt x="9376" y="10321"/>
                  <a:pt x="9123" y="9711"/>
                  <a:pt x="9479" y="9354"/>
                </a:cubicBezTo>
                <a:cubicBezTo>
                  <a:pt x="9589" y="9243"/>
                  <a:pt x="9734" y="9187"/>
                  <a:pt x="9879" y="9187"/>
                </a:cubicBezTo>
                <a:close/>
                <a:moveTo>
                  <a:pt x="15746" y="1059"/>
                </a:moveTo>
                <a:cubicBezTo>
                  <a:pt x="16469" y="1059"/>
                  <a:pt x="17193" y="1334"/>
                  <a:pt x="17746" y="1887"/>
                </a:cubicBezTo>
                <a:cubicBezTo>
                  <a:pt x="18878" y="3019"/>
                  <a:pt x="18845" y="4867"/>
                  <a:pt x="17674" y="5960"/>
                </a:cubicBezTo>
                <a:lnTo>
                  <a:pt x="11882" y="11755"/>
                </a:lnTo>
                <a:cubicBezTo>
                  <a:pt x="11323" y="12314"/>
                  <a:pt x="10601" y="12585"/>
                  <a:pt x="9883" y="12585"/>
                </a:cubicBezTo>
                <a:cubicBezTo>
                  <a:pt x="8973" y="12585"/>
                  <a:pt x="8071" y="12149"/>
                  <a:pt x="7519" y="11314"/>
                </a:cubicBezTo>
                <a:lnTo>
                  <a:pt x="8350" y="10487"/>
                </a:lnTo>
                <a:cubicBezTo>
                  <a:pt x="8649" y="11113"/>
                  <a:pt x="9263" y="11453"/>
                  <a:pt x="9886" y="11453"/>
                </a:cubicBezTo>
                <a:cubicBezTo>
                  <a:pt x="10313" y="11453"/>
                  <a:pt x="10745" y="11293"/>
                  <a:pt x="11082" y="10955"/>
                </a:cubicBezTo>
                <a:lnTo>
                  <a:pt x="16876" y="5160"/>
                </a:lnTo>
                <a:cubicBezTo>
                  <a:pt x="17538" y="4499"/>
                  <a:pt x="17538" y="3421"/>
                  <a:pt x="16876" y="2760"/>
                </a:cubicBezTo>
                <a:cubicBezTo>
                  <a:pt x="16544" y="2428"/>
                  <a:pt x="16110" y="2262"/>
                  <a:pt x="15675" y="2262"/>
                </a:cubicBezTo>
                <a:cubicBezTo>
                  <a:pt x="15240" y="2262"/>
                  <a:pt x="14805" y="2428"/>
                  <a:pt x="14473" y="2760"/>
                </a:cubicBezTo>
                <a:lnTo>
                  <a:pt x="11212" y="6021"/>
                </a:lnTo>
                <a:cubicBezTo>
                  <a:pt x="10787" y="5872"/>
                  <a:pt x="10339" y="5794"/>
                  <a:pt x="9888" y="5794"/>
                </a:cubicBezTo>
                <a:cubicBezTo>
                  <a:pt x="9872" y="5794"/>
                  <a:pt x="9855" y="5794"/>
                  <a:pt x="9838" y="5794"/>
                </a:cubicBezTo>
                <a:lnTo>
                  <a:pt x="13673" y="1960"/>
                </a:lnTo>
                <a:cubicBezTo>
                  <a:pt x="14232" y="1360"/>
                  <a:pt x="14988" y="1059"/>
                  <a:pt x="15746" y="1059"/>
                </a:cubicBezTo>
                <a:close/>
                <a:moveTo>
                  <a:pt x="6707" y="12126"/>
                </a:moveTo>
                <a:cubicBezTo>
                  <a:pt x="6819" y="12280"/>
                  <a:pt x="6943" y="12422"/>
                  <a:pt x="7078" y="12555"/>
                </a:cubicBezTo>
                <a:cubicBezTo>
                  <a:pt x="7211" y="12691"/>
                  <a:pt x="7356" y="12815"/>
                  <a:pt x="7507" y="12929"/>
                </a:cubicBezTo>
                <a:lnTo>
                  <a:pt x="4675" y="15759"/>
                </a:lnTo>
                <a:cubicBezTo>
                  <a:pt x="4565" y="15869"/>
                  <a:pt x="4420" y="15924"/>
                  <a:pt x="4275" y="15924"/>
                </a:cubicBezTo>
                <a:cubicBezTo>
                  <a:pt x="4130" y="15924"/>
                  <a:pt x="3985" y="15869"/>
                  <a:pt x="3875" y="15759"/>
                </a:cubicBezTo>
                <a:cubicBezTo>
                  <a:pt x="3654" y="15538"/>
                  <a:pt x="3654" y="15179"/>
                  <a:pt x="3875" y="14958"/>
                </a:cubicBezTo>
                <a:lnTo>
                  <a:pt x="6707" y="12126"/>
                </a:lnTo>
                <a:close/>
                <a:moveTo>
                  <a:pt x="9878" y="6924"/>
                </a:moveTo>
                <a:cubicBezTo>
                  <a:pt x="10788" y="6924"/>
                  <a:pt x="11690" y="7359"/>
                  <a:pt x="12242" y="8195"/>
                </a:cubicBezTo>
                <a:lnTo>
                  <a:pt x="11414" y="9022"/>
                </a:lnTo>
                <a:cubicBezTo>
                  <a:pt x="11114" y="8396"/>
                  <a:pt x="10500" y="8056"/>
                  <a:pt x="9877" y="8056"/>
                </a:cubicBezTo>
                <a:cubicBezTo>
                  <a:pt x="9449" y="8056"/>
                  <a:pt x="9017" y="8216"/>
                  <a:pt x="8679" y="8554"/>
                </a:cubicBezTo>
                <a:lnTo>
                  <a:pt x="3075" y="14158"/>
                </a:lnTo>
                <a:cubicBezTo>
                  <a:pt x="2410" y="14819"/>
                  <a:pt x="2410" y="15897"/>
                  <a:pt x="3075" y="16559"/>
                </a:cubicBezTo>
                <a:cubicBezTo>
                  <a:pt x="3407" y="16891"/>
                  <a:pt x="3842" y="17057"/>
                  <a:pt x="4276" y="17057"/>
                </a:cubicBezTo>
                <a:cubicBezTo>
                  <a:pt x="4710" y="17057"/>
                  <a:pt x="5144" y="16891"/>
                  <a:pt x="5475" y="16559"/>
                </a:cubicBezTo>
                <a:lnTo>
                  <a:pt x="8549" y="13488"/>
                </a:lnTo>
                <a:cubicBezTo>
                  <a:pt x="8978" y="13639"/>
                  <a:pt x="9428" y="13714"/>
                  <a:pt x="9880" y="13714"/>
                </a:cubicBezTo>
                <a:lnTo>
                  <a:pt x="9923" y="13714"/>
                </a:lnTo>
                <a:lnTo>
                  <a:pt x="6275" y="17359"/>
                </a:lnTo>
                <a:cubicBezTo>
                  <a:pt x="5716" y="17958"/>
                  <a:pt x="4960" y="18259"/>
                  <a:pt x="4202" y="18259"/>
                </a:cubicBezTo>
                <a:cubicBezTo>
                  <a:pt x="3479" y="18259"/>
                  <a:pt x="2755" y="17984"/>
                  <a:pt x="2202" y="17431"/>
                </a:cubicBezTo>
                <a:cubicBezTo>
                  <a:pt x="1070" y="16299"/>
                  <a:pt x="1103" y="14451"/>
                  <a:pt x="2274" y="13358"/>
                </a:cubicBezTo>
                <a:lnTo>
                  <a:pt x="7879" y="7754"/>
                </a:lnTo>
                <a:cubicBezTo>
                  <a:pt x="8438" y="7195"/>
                  <a:pt x="9160" y="6924"/>
                  <a:pt x="9878" y="6924"/>
                </a:cubicBezTo>
                <a:close/>
                <a:moveTo>
                  <a:pt x="15672" y="0"/>
                </a:moveTo>
                <a:cubicBezTo>
                  <a:pt x="14657" y="0"/>
                  <a:pt x="13643" y="387"/>
                  <a:pt x="12870" y="1159"/>
                </a:cubicBezTo>
                <a:lnTo>
                  <a:pt x="7075" y="6954"/>
                </a:lnTo>
                <a:lnTo>
                  <a:pt x="1474" y="12555"/>
                </a:lnTo>
                <a:cubicBezTo>
                  <a:pt x="339" y="13690"/>
                  <a:pt x="1" y="15393"/>
                  <a:pt x="614" y="16876"/>
                </a:cubicBezTo>
                <a:cubicBezTo>
                  <a:pt x="1227" y="18355"/>
                  <a:pt x="2673" y="19321"/>
                  <a:pt x="4276" y="19321"/>
                </a:cubicBezTo>
                <a:cubicBezTo>
                  <a:pt x="4280" y="19322"/>
                  <a:pt x="4284" y="19322"/>
                  <a:pt x="4288" y="19322"/>
                </a:cubicBezTo>
                <a:cubicBezTo>
                  <a:pt x="5334" y="19322"/>
                  <a:pt x="6338" y="18905"/>
                  <a:pt x="7078" y="18162"/>
                </a:cubicBezTo>
                <a:lnTo>
                  <a:pt x="12679" y="12558"/>
                </a:lnTo>
                <a:lnTo>
                  <a:pt x="18474" y="6767"/>
                </a:lnTo>
                <a:cubicBezTo>
                  <a:pt x="20023" y="5218"/>
                  <a:pt x="20023" y="2708"/>
                  <a:pt x="18474" y="1159"/>
                </a:cubicBezTo>
                <a:cubicBezTo>
                  <a:pt x="17701" y="387"/>
                  <a:pt x="16686" y="0"/>
                  <a:pt x="15672"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Tree>
    <p:extLst>
      <p:ext uri="{BB962C8B-B14F-4D97-AF65-F5344CB8AC3E}">
        <p14:creationId xmlns:p14="http://schemas.microsoft.com/office/powerpoint/2010/main" val="2158525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87"/>
        <p:cNvGrpSpPr/>
        <p:nvPr/>
      </p:nvGrpSpPr>
      <p:grpSpPr>
        <a:xfrm>
          <a:off x="0" y="0"/>
          <a:ext cx="0" cy="0"/>
          <a:chOff x="0" y="0"/>
          <a:chExt cx="0" cy="0"/>
        </a:xfrm>
      </p:grpSpPr>
      <p:sp>
        <p:nvSpPr>
          <p:cNvPr id="388" name="Google Shape;388;p49"/>
          <p:cNvSpPr txBox="1">
            <a:spLocks noGrp="1"/>
          </p:cNvSpPr>
          <p:nvPr>
            <p:ph type="title"/>
          </p:nvPr>
        </p:nvSpPr>
        <p:spPr>
          <a:xfrm>
            <a:off x="315413" y="1202563"/>
            <a:ext cx="8106185" cy="151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8000" dirty="0" smtClean="0"/>
              <a:t>MENTI</a:t>
            </a:r>
            <a:endParaRPr sz="8000" dirty="0"/>
          </a:p>
        </p:txBody>
      </p:sp>
      <p:sp>
        <p:nvSpPr>
          <p:cNvPr id="389" name="Google Shape;389;p49"/>
          <p:cNvSpPr txBox="1">
            <a:spLocks noGrp="1"/>
          </p:cNvSpPr>
          <p:nvPr>
            <p:ph type="subTitle" idx="1"/>
          </p:nvPr>
        </p:nvSpPr>
        <p:spPr>
          <a:xfrm>
            <a:off x="1283993" y="3274785"/>
            <a:ext cx="6576000" cy="2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What are you most hoping to get out of this training?</a:t>
            </a:r>
            <a:endParaRPr dirty="0"/>
          </a:p>
        </p:txBody>
      </p:sp>
      <p:pic>
        <p:nvPicPr>
          <p:cNvPr id="390" name="Google Shape;390;p49"/>
          <p:cNvPicPr preferRelativeResize="0"/>
          <p:nvPr/>
        </p:nvPicPr>
        <p:blipFill rotWithShape="1">
          <a:blip r:embed="rId3">
            <a:alphaModFix/>
          </a:blip>
          <a:srcRect l="46403" t="44623" b="47624"/>
          <a:stretch/>
        </p:blipFill>
        <p:spPr>
          <a:xfrm>
            <a:off x="2582093" y="4128407"/>
            <a:ext cx="3979800" cy="323800"/>
          </a:xfrm>
          <a:prstGeom prst="rect">
            <a:avLst/>
          </a:prstGeom>
          <a:noFill/>
          <a:ln>
            <a:noFill/>
          </a:ln>
          <a:effectLst>
            <a:outerShdw dist="152400" dir="8520000" algn="bl" rotWithShape="0">
              <a:srgbClr val="000000"/>
            </a:outerShdw>
          </a:effectLst>
        </p:spPr>
      </p:pic>
      <p:sp>
        <p:nvSpPr>
          <p:cNvPr id="391" name="Google Shape;391;p49"/>
          <p:cNvSpPr/>
          <p:nvPr/>
        </p:nvSpPr>
        <p:spPr>
          <a:xfrm>
            <a:off x="729893" y="3939599"/>
            <a:ext cx="554100" cy="5727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2" name="Google Shape;392;p49"/>
          <p:cNvSpPr/>
          <p:nvPr/>
        </p:nvSpPr>
        <p:spPr>
          <a:xfrm>
            <a:off x="722397" y="529074"/>
            <a:ext cx="282900" cy="2925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3" name="Google Shape;393;p49"/>
          <p:cNvSpPr/>
          <p:nvPr/>
        </p:nvSpPr>
        <p:spPr>
          <a:xfrm>
            <a:off x="8072698" y="935274"/>
            <a:ext cx="348900" cy="3606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725460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5"/>
          <p:cNvSpPr/>
          <p:nvPr/>
        </p:nvSpPr>
        <p:spPr>
          <a:xfrm>
            <a:off x="4840350" y="2938500"/>
            <a:ext cx="3047100" cy="1566600"/>
          </a:xfrm>
          <a:prstGeom prst="rect">
            <a:avLst/>
          </a:prstGeom>
          <a:solidFill>
            <a:schemeClr val="accent4"/>
          </a:solidFill>
          <a:ln>
            <a:noFill/>
          </a:ln>
          <a:effectLst>
            <a:outerShdw dist="200025" dir="8520000" algn="bl" rotWithShape="0">
              <a:srgbClr val="000000"/>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1" name="Google Shape;301;p45"/>
          <p:cNvSpPr/>
          <p:nvPr/>
        </p:nvSpPr>
        <p:spPr>
          <a:xfrm>
            <a:off x="4840350" y="1194875"/>
            <a:ext cx="3047100" cy="1566600"/>
          </a:xfrm>
          <a:prstGeom prst="rect">
            <a:avLst/>
          </a:prstGeom>
          <a:solidFill>
            <a:schemeClr val="accent4"/>
          </a:solidFill>
          <a:ln>
            <a:noFill/>
          </a:ln>
          <a:effectLst>
            <a:outerShdw dist="200025" dir="8520000" algn="bl" rotWithShape="0">
              <a:srgbClr val="000000"/>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2" name="Google Shape;302;p45"/>
          <p:cNvSpPr/>
          <p:nvPr/>
        </p:nvSpPr>
        <p:spPr>
          <a:xfrm>
            <a:off x="1380225" y="2938500"/>
            <a:ext cx="3047100" cy="1566600"/>
          </a:xfrm>
          <a:prstGeom prst="rect">
            <a:avLst/>
          </a:prstGeom>
          <a:solidFill>
            <a:schemeClr val="accent4"/>
          </a:solidFill>
          <a:ln>
            <a:noFill/>
          </a:ln>
          <a:effectLst>
            <a:outerShdw dist="200025" dir="8520000" algn="bl" rotWithShape="0">
              <a:srgbClr val="000000"/>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3" name="Google Shape;303;p45"/>
          <p:cNvSpPr/>
          <p:nvPr/>
        </p:nvSpPr>
        <p:spPr>
          <a:xfrm>
            <a:off x="1380225" y="1194875"/>
            <a:ext cx="3047100" cy="1566600"/>
          </a:xfrm>
          <a:prstGeom prst="rect">
            <a:avLst/>
          </a:prstGeom>
          <a:solidFill>
            <a:schemeClr val="accent4"/>
          </a:solidFill>
          <a:ln>
            <a:noFill/>
          </a:ln>
          <a:effectLst>
            <a:outerShdw dist="200025" dir="8520000" algn="bl" rotWithShape="0">
              <a:srgbClr val="000000"/>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05" name="Google Shape;305;p45"/>
          <p:cNvSpPr txBox="1">
            <a:spLocks noGrp="1"/>
          </p:cNvSpPr>
          <p:nvPr>
            <p:ph type="title"/>
          </p:nvPr>
        </p:nvSpPr>
        <p:spPr>
          <a:xfrm>
            <a:off x="537882" y="445025"/>
            <a:ext cx="8138718"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H</a:t>
            </a:r>
            <a:r>
              <a:rPr lang="en-US" dirty="0" smtClean="0"/>
              <a:t>o</a:t>
            </a:r>
            <a:r>
              <a:rPr lang="en" dirty="0" smtClean="0"/>
              <a:t>w ACT Now C</a:t>
            </a:r>
            <a:r>
              <a:rPr lang="en-US" dirty="0" smtClean="0"/>
              <a:t>a</a:t>
            </a:r>
            <a:r>
              <a:rPr lang="en" dirty="0" smtClean="0"/>
              <a:t>n Help</a:t>
            </a:r>
            <a:endParaRPr dirty="0"/>
          </a:p>
        </p:txBody>
      </p:sp>
      <p:sp>
        <p:nvSpPr>
          <p:cNvPr id="306" name="Google Shape;306;p45"/>
          <p:cNvSpPr txBox="1">
            <a:spLocks noGrp="1"/>
          </p:cNvSpPr>
          <p:nvPr>
            <p:ph type="title" idx="2"/>
          </p:nvPr>
        </p:nvSpPr>
        <p:spPr>
          <a:xfrm>
            <a:off x="1398036" y="1930268"/>
            <a:ext cx="3011476" cy="38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t>Discuss the Needs of Your District</a:t>
            </a:r>
            <a:endParaRPr sz="1800" dirty="0"/>
          </a:p>
        </p:txBody>
      </p:sp>
      <p:sp>
        <p:nvSpPr>
          <p:cNvPr id="308" name="Google Shape;308;p45"/>
          <p:cNvSpPr txBox="1">
            <a:spLocks noGrp="1"/>
          </p:cNvSpPr>
          <p:nvPr>
            <p:ph type="title" idx="3"/>
          </p:nvPr>
        </p:nvSpPr>
        <p:spPr>
          <a:xfrm>
            <a:off x="5031592" y="1912692"/>
            <a:ext cx="2819446" cy="35897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t>Suggest Partners to Fit Needs</a:t>
            </a:r>
            <a:endParaRPr sz="1800" dirty="0"/>
          </a:p>
        </p:txBody>
      </p:sp>
      <p:sp>
        <p:nvSpPr>
          <p:cNvPr id="310" name="Google Shape;310;p45"/>
          <p:cNvSpPr txBox="1">
            <a:spLocks noGrp="1"/>
          </p:cNvSpPr>
          <p:nvPr>
            <p:ph type="title" idx="5"/>
          </p:nvPr>
        </p:nvSpPr>
        <p:spPr>
          <a:xfrm>
            <a:off x="1598873" y="3649885"/>
            <a:ext cx="2609802" cy="38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t>Make Connections to Partners</a:t>
            </a:r>
            <a:endParaRPr sz="1800" dirty="0"/>
          </a:p>
        </p:txBody>
      </p:sp>
      <p:sp>
        <p:nvSpPr>
          <p:cNvPr id="311" name="Google Shape;311;p45"/>
          <p:cNvSpPr txBox="1">
            <a:spLocks noGrp="1"/>
          </p:cNvSpPr>
          <p:nvPr>
            <p:ph type="title" idx="7"/>
          </p:nvPr>
        </p:nvSpPr>
        <p:spPr>
          <a:xfrm>
            <a:off x="4919292" y="3722274"/>
            <a:ext cx="2872498" cy="3194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t>Ongoing Networking and T</a:t>
            </a:r>
            <a:r>
              <a:rPr lang="en-US" sz="1800" dirty="0" smtClean="0"/>
              <a:t>r</a:t>
            </a:r>
            <a:r>
              <a:rPr lang="en" sz="1800" dirty="0" smtClean="0"/>
              <a:t>aining</a:t>
            </a:r>
            <a:endParaRPr sz="1800" dirty="0"/>
          </a:p>
        </p:txBody>
      </p:sp>
      <p:sp>
        <p:nvSpPr>
          <p:cNvPr id="319" name="Google Shape;319;p45"/>
          <p:cNvSpPr/>
          <p:nvPr/>
        </p:nvSpPr>
        <p:spPr>
          <a:xfrm>
            <a:off x="385793" y="4041724"/>
            <a:ext cx="554100" cy="5727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5"/>
          <p:cNvSpPr/>
          <p:nvPr/>
        </p:nvSpPr>
        <p:spPr>
          <a:xfrm>
            <a:off x="385799" y="1017719"/>
            <a:ext cx="366300" cy="3786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5"/>
          <p:cNvSpPr/>
          <p:nvPr/>
        </p:nvSpPr>
        <p:spPr>
          <a:xfrm>
            <a:off x="8424000" y="4342498"/>
            <a:ext cx="252600" cy="2610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9055;p75"/>
          <p:cNvGrpSpPr/>
          <p:nvPr/>
        </p:nvGrpSpPr>
        <p:grpSpPr>
          <a:xfrm>
            <a:off x="2749804" y="1284348"/>
            <a:ext cx="343566" cy="298943"/>
            <a:chOff x="889275" y="861850"/>
            <a:chExt cx="487950" cy="424575"/>
          </a:xfrm>
          <a:solidFill>
            <a:schemeClr val="bg1"/>
          </a:solidFill>
        </p:grpSpPr>
        <p:sp>
          <p:nvSpPr>
            <p:cNvPr id="19" name="Google Shape;9056;p75"/>
            <p:cNvSpPr/>
            <p:nvPr/>
          </p:nvSpPr>
          <p:spPr>
            <a:xfrm>
              <a:off x="1319225" y="1031700"/>
              <a:ext cx="56650" cy="28325"/>
            </a:xfrm>
            <a:custGeom>
              <a:avLst/>
              <a:gdLst/>
              <a:ahLst/>
              <a:cxnLst/>
              <a:rect l="l" t="t" r="r" b="b"/>
              <a:pathLst>
                <a:path w="2266" h="1133" extrusionOk="0">
                  <a:moveTo>
                    <a:pt x="569" y="1"/>
                  </a:moveTo>
                  <a:cubicBezTo>
                    <a:pt x="255" y="1"/>
                    <a:pt x="1" y="251"/>
                    <a:pt x="1" y="565"/>
                  </a:cubicBezTo>
                  <a:cubicBezTo>
                    <a:pt x="1" y="879"/>
                    <a:pt x="255" y="1133"/>
                    <a:pt x="569" y="1133"/>
                  </a:cubicBezTo>
                  <a:lnTo>
                    <a:pt x="1701" y="1133"/>
                  </a:lnTo>
                  <a:cubicBezTo>
                    <a:pt x="2012" y="1133"/>
                    <a:pt x="2265" y="879"/>
                    <a:pt x="2265" y="565"/>
                  </a:cubicBezTo>
                  <a:cubicBezTo>
                    <a:pt x="2265" y="251"/>
                    <a:pt x="2012" y="1"/>
                    <a:pt x="1701"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0" name="Google Shape;9057;p75"/>
            <p:cNvSpPr/>
            <p:nvPr/>
          </p:nvSpPr>
          <p:spPr>
            <a:xfrm>
              <a:off x="1314475" y="946725"/>
              <a:ext cx="62750" cy="56700"/>
            </a:xfrm>
            <a:custGeom>
              <a:avLst/>
              <a:gdLst/>
              <a:ahLst/>
              <a:cxnLst/>
              <a:rect l="l" t="t" r="r" b="b"/>
              <a:pathLst>
                <a:path w="2510" h="2268" extrusionOk="0">
                  <a:moveTo>
                    <a:pt x="1889" y="0"/>
                  </a:moveTo>
                  <a:cubicBezTo>
                    <a:pt x="1744" y="0"/>
                    <a:pt x="1599" y="55"/>
                    <a:pt x="1489" y="166"/>
                  </a:cubicBezTo>
                  <a:lnTo>
                    <a:pt x="357" y="1298"/>
                  </a:lnTo>
                  <a:cubicBezTo>
                    <a:pt x="1" y="1657"/>
                    <a:pt x="251" y="2267"/>
                    <a:pt x="759" y="2267"/>
                  </a:cubicBezTo>
                  <a:cubicBezTo>
                    <a:pt x="906" y="2267"/>
                    <a:pt x="1051" y="2207"/>
                    <a:pt x="1157" y="2101"/>
                  </a:cubicBezTo>
                  <a:lnTo>
                    <a:pt x="2289" y="969"/>
                  </a:lnTo>
                  <a:cubicBezTo>
                    <a:pt x="2510" y="745"/>
                    <a:pt x="2510" y="389"/>
                    <a:pt x="2289" y="166"/>
                  </a:cubicBezTo>
                  <a:cubicBezTo>
                    <a:pt x="2179" y="55"/>
                    <a:pt x="2034" y="0"/>
                    <a:pt x="1889"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1" name="Google Shape;9058;p75"/>
            <p:cNvSpPr/>
            <p:nvPr/>
          </p:nvSpPr>
          <p:spPr>
            <a:xfrm>
              <a:off x="1317875" y="1088250"/>
              <a:ext cx="59350" cy="56675"/>
            </a:xfrm>
            <a:custGeom>
              <a:avLst/>
              <a:gdLst/>
              <a:ahLst/>
              <a:cxnLst/>
              <a:rect l="l" t="t" r="r" b="b"/>
              <a:pathLst>
                <a:path w="2374" h="2267" extrusionOk="0">
                  <a:moveTo>
                    <a:pt x="621" y="1"/>
                  </a:moveTo>
                  <a:cubicBezTo>
                    <a:pt x="476" y="1"/>
                    <a:pt x="331" y="56"/>
                    <a:pt x="221" y="166"/>
                  </a:cubicBezTo>
                  <a:cubicBezTo>
                    <a:pt x="1" y="390"/>
                    <a:pt x="1" y="746"/>
                    <a:pt x="221" y="969"/>
                  </a:cubicBezTo>
                  <a:lnTo>
                    <a:pt x="1353" y="2102"/>
                  </a:lnTo>
                  <a:cubicBezTo>
                    <a:pt x="1463" y="2212"/>
                    <a:pt x="1608" y="2267"/>
                    <a:pt x="1753" y="2267"/>
                  </a:cubicBezTo>
                  <a:cubicBezTo>
                    <a:pt x="1898" y="2267"/>
                    <a:pt x="2043" y="2212"/>
                    <a:pt x="2153" y="2102"/>
                  </a:cubicBezTo>
                  <a:cubicBezTo>
                    <a:pt x="2374" y="1878"/>
                    <a:pt x="2374" y="1522"/>
                    <a:pt x="2153" y="1298"/>
                  </a:cubicBezTo>
                  <a:lnTo>
                    <a:pt x="1021" y="166"/>
                  </a:lnTo>
                  <a:cubicBezTo>
                    <a:pt x="911" y="56"/>
                    <a:pt x="766" y="1"/>
                    <a:pt x="621"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 name="Google Shape;9059;p75"/>
            <p:cNvSpPr/>
            <p:nvPr/>
          </p:nvSpPr>
          <p:spPr>
            <a:xfrm>
              <a:off x="889275" y="861850"/>
              <a:ext cx="400700" cy="424575"/>
            </a:xfrm>
            <a:custGeom>
              <a:avLst/>
              <a:gdLst/>
              <a:ahLst/>
              <a:cxnLst/>
              <a:rect l="l" t="t" r="r" b="b"/>
              <a:pathLst>
                <a:path w="16028" h="16983" extrusionOk="0">
                  <a:moveTo>
                    <a:pt x="4668" y="4530"/>
                  </a:moveTo>
                  <a:lnTo>
                    <a:pt x="4668" y="10191"/>
                  </a:lnTo>
                  <a:lnTo>
                    <a:pt x="4104" y="10191"/>
                  </a:lnTo>
                  <a:cubicBezTo>
                    <a:pt x="2539" y="10191"/>
                    <a:pt x="1271" y="8923"/>
                    <a:pt x="1271" y="7359"/>
                  </a:cubicBezTo>
                  <a:cubicBezTo>
                    <a:pt x="1271" y="5795"/>
                    <a:pt x="2539" y="4530"/>
                    <a:pt x="4104" y="4530"/>
                  </a:cubicBezTo>
                  <a:close/>
                  <a:moveTo>
                    <a:pt x="6972" y="4530"/>
                  </a:moveTo>
                  <a:lnTo>
                    <a:pt x="6972" y="10191"/>
                  </a:lnTo>
                  <a:lnTo>
                    <a:pt x="5800" y="10191"/>
                  </a:lnTo>
                  <a:lnTo>
                    <a:pt x="5800" y="4530"/>
                  </a:lnTo>
                  <a:close/>
                  <a:moveTo>
                    <a:pt x="12633" y="1565"/>
                  </a:moveTo>
                  <a:lnTo>
                    <a:pt x="12633" y="13153"/>
                  </a:lnTo>
                  <a:lnTo>
                    <a:pt x="8104" y="10436"/>
                  </a:lnTo>
                  <a:lnTo>
                    <a:pt x="8104" y="4282"/>
                  </a:lnTo>
                  <a:lnTo>
                    <a:pt x="12633" y="1565"/>
                  </a:lnTo>
                  <a:close/>
                  <a:moveTo>
                    <a:pt x="14330" y="1133"/>
                  </a:moveTo>
                  <a:cubicBezTo>
                    <a:pt x="14644" y="1133"/>
                    <a:pt x="14898" y="1384"/>
                    <a:pt x="14898" y="1698"/>
                  </a:cubicBezTo>
                  <a:lnTo>
                    <a:pt x="14898" y="13021"/>
                  </a:lnTo>
                  <a:cubicBezTo>
                    <a:pt x="14898" y="13335"/>
                    <a:pt x="14644" y="13588"/>
                    <a:pt x="14330" y="13588"/>
                  </a:cubicBezTo>
                  <a:lnTo>
                    <a:pt x="13766" y="13588"/>
                  </a:lnTo>
                  <a:lnTo>
                    <a:pt x="13766" y="1133"/>
                  </a:lnTo>
                  <a:close/>
                  <a:moveTo>
                    <a:pt x="5800" y="11324"/>
                  </a:moveTo>
                  <a:lnTo>
                    <a:pt x="5800" y="15285"/>
                  </a:lnTo>
                  <a:cubicBezTo>
                    <a:pt x="5800" y="15599"/>
                    <a:pt x="5547" y="15850"/>
                    <a:pt x="5236" y="15850"/>
                  </a:cubicBezTo>
                  <a:cubicBezTo>
                    <a:pt x="4922" y="15850"/>
                    <a:pt x="4668" y="15599"/>
                    <a:pt x="4668" y="15285"/>
                  </a:cubicBezTo>
                  <a:lnTo>
                    <a:pt x="4668" y="11324"/>
                  </a:lnTo>
                  <a:close/>
                  <a:moveTo>
                    <a:pt x="13132" y="1"/>
                  </a:moveTo>
                  <a:lnTo>
                    <a:pt x="13098" y="7"/>
                  </a:lnTo>
                  <a:lnTo>
                    <a:pt x="13074" y="10"/>
                  </a:lnTo>
                  <a:cubicBezTo>
                    <a:pt x="13065" y="10"/>
                    <a:pt x="13056" y="16"/>
                    <a:pt x="13047" y="19"/>
                  </a:cubicBezTo>
                  <a:cubicBezTo>
                    <a:pt x="13038" y="22"/>
                    <a:pt x="13029" y="22"/>
                    <a:pt x="13020" y="25"/>
                  </a:cubicBezTo>
                  <a:lnTo>
                    <a:pt x="12996" y="34"/>
                  </a:lnTo>
                  <a:lnTo>
                    <a:pt x="12966" y="46"/>
                  </a:lnTo>
                  <a:lnTo>
                    <a:pt x="12947" y="58"/>
                  </a:lnTo>
                  <a:cubicBezTo>
                    <a:pt x="12935" y="61"/>
                    <a:pt x="12926" y="67"/>
                    <a:pt x="12917" y="73"/>
                  </a:cubicBezTo>
                  <a:lnTo>
                    <a:pt x="12908" y="79"/>
                  </a:lnTo>
                  <a:lnTo>
                    <a:pt x="7380" y="3398"/>
                  </a:lnTo>
                  <a:lnTo>
                    <a:pt x="4104" y="3398"/>
                  </a:lnTo>
                  <a:cubicBezTo>
                    <a:pt x="2023" y="3398"/>
                    <a:pt x="299" y="5001"/>
                    <a:pt x="151" y="7075"/>
                  </a:cubicBezTo>
                  <a:cubicBezTo>
                    <a:pt x="0" y="9150"/>
                    <a:pt x="1480" y="10986"/>
                    <a:pt x="3536" y="11281"/>
                  </a:cubicBezTo>
                  <a:lnTo>
                    <a:pt x="3536" y="15285"/>
                  </a:lnTo>
                  <a:cubicBezTo>
                    <a:pt x="3536" y="16224"/>
                    <a:pt x="4297" y="16982"/>
                    <a:pt x="5236" y="16982"/>
                  </a:cubicBezTo>
                  <a:cubicBezTo>
                    <a:pt x="6172" y="16982"/>
                    <a:pt x="6933" y="16224"/>
                    <a:pt x="6933" y="15285"/>
                  </a:cubicBezTo>
                  <a:lnTo>
                    <a:pt x="6933" y="11324"/>
                  </a:lnTo>
                  <a:lnTo>
                    <a:pt x="7380" y="11324"/>
                  </a:lnTo>
                  <a:lnTo>
                    <a:pt x="12908" y="14639"/>
                  </a:lnTo>
                  <a:cubicBezTo>
                    <a:pt x="12911" y="14642"/>
                    <a:pt x="12914" y="14642"/>
                    <a:pt x="12920" y="14645"/>
                  </a:cubicBezTo>
                  <a:lnTo>
                    <a:pt x="12935" y="14654"/>
                  </a:lnTo>
                  <a:cubicBezTo>
                    <a:pt x="12947" y="14660"/>
                    <a:pt x="12963" y="14666"/>
                    <a:pt x="12975" y="14672"/>
                  </a:cubicBezTo>
                  <a:lnTo>
                    <a:pt x="12984" y="14675"/>
                  </a:lnTo>
                  <a:cubicBezTo>
                    <a:pt x="12996" y="14681"/>
                    <a:pt x="13011" y="14687"/>
                    <a:pt x="13023" y="14690"/>
                  </a:cubicBezTo>
                  <a:lnTo>
                    <a:pt x="13038" y="14696"/>
                  </a:lnTo>
                  <a:cubicBezTo>
                    <a:pt x="13053" y="14699"/>
                    <a:pt x="13068" y="14702"/>
                    <a:pt x="13083" y="14708"/>
                  </a:cubicBezTo>
                  <a:cubicBezTo>
                    <a:pt x="13101" y="14712"/>
                    <a:pt x="13117" y="14715"/>
                    <a:pt x="13135" y="14715"/>
                  </a:cubicBezTo>
                  <a:lnTo>
                    <a:pt x="13144" y="14715"/>
                  </a:lnTo>
                  <a:cubicBezTo>
                    <a:pt x="13162" y="14715"/>
                    <a:pt x="13180" y="14718"/>
                    <a:pt x="13198" y="14718"/>
                  </a:cubicBezTo>
                  <a:lnTo>
                    <a:pt x="14330" y="14718"/>
                  </a:lnTo>
                  <a:cubicBezTo>
                    <a:pt x="15266" y="14718"/>
                    <a:pt x="16027" y="13957"/>
                    <a:pt x="16027" y="13021"/>
                  </a:cubicBezTo>
                  <a:lnTo>
                    <a:pt x="16027" y="1698"/>
                  </a:lnTo>
                  <a:cubicBezTo>
                    <a:pt x="16027" y="759"/>
                    <a:pt x="15266" y="1"/>
                    <a:pt x="1433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3" name="Google Shape;9322;p76"/>
          <p:cNvGrpSpPr/>
          <p:nvPr/>
        </p:nvGrpSpPr>
        <p:grpSpPr>
          <a:xfrm>
            <a:off x="6131570" y="3006958"/>
            <a:ext cx="396931" cy="373147"/>
            <a:chOff x="-42804750" y="1949600"/>
            <a:chExt cx="337125" cy="316925"/>
          </a:xfrm>
          <a:solidFill>
            <a:schemeClr val="bg1"/>
          </a:solidFill>
        </p:grpSpPr>
        <p:sp>
          <p:nvSpPr>
            <p:cNvPr id="24" name="Google Shape;9323;p76"/>
            <p:cNvSpPr/>
            <p:nvPr/>
          </p:nvSpPr>
          <p:spPr>
            <a:xfrm>
              <a:off x="-42731500" y="2013125"/>
              <a:ext cx="189825" cy="189900"/>
            </a:xfrm>
            <a:custGeom>
              <a:avLst/>
              <a:gdLst/>
              <a:ahLst/>
              <a:cxnLst/>
              <a:rect l="l" t="t" r="r" b="b"/>
              <a:pathLst>
                <a:path w="7593" h="7596" extrusionOk="0">
                  <a:moveTo>
                    <a:pt x="3781" y="805"/>
                  </a:moveTo>
                  <a:cubicBezTo>
                    <a:pt x="5419" y="805"/>
                    <a:pt x="6742" y="2128"/>
                    <a:pt x="6742" y="3767"/>
                  </a:cubicBezTo>
                  <a:cubicBezTo>
                    <a:pt x="6774" y="5405"/>
                    <a:pt x="5419" y="6760"/>
                    <a:pt x="3781" y="6760"/>
                  </a:cubicBezTo>
                  <a:cubicBezTo>
                    <a:pt x="2426" y="6760"/>
                    <a:pt x="1292" y="5878"/>
                    <a:pt x="946" y="4649"/>
                  </a:cubicBezTo>
                  <a:cubicBezTo>
                    <a:pt x="347" y="2727"/>
                    <a:pt x="1765" y="805"/>
                    <a:pt x="3781" y="805"/>
                  </a:cubicBezTo>
                  <a:close/>
                  <a:moveTo>
                    <a:pt x="3809" y="1"/>
                  </a:moveTo>
                  <a:cubicBezTo>
                    <a:pt x="3297" y="1"/>
                    <a:pt x="2785" y="105"/>
                    <a:pt x="2300" y="301"/>
                  </a:cubicBezTo>
                  <a:cubicBezTo>
                    <a:pt x="946" y="868"/>
                    <a:pt x="0" y="2223"/>
                    <a:pt x="0" y="3798"/>
                  </a:cubicBezTo>
                  <a:cubicBezTo>
                    <a:pt x="0" y="5058"/>
                    <a:pt x="630" y="6224"/>
                    <a:pt x="1670" y="6949"/>
                  </a:cubicBezTo>
                  <a:cubicBezTo>
                    <a:pt x="2333" y="7390"/>
                    <a:pt x="3060" y="7596"/>
                    <a:pt x="3776" y="7596"/>
                  </a:cubicBezTo>
                  <a:cubicBezTo>
                    <a:pt x="4286" y="7596"/>
                    <a:pt x="4790" y="7492"/>
                    <a:pt x="5262" y="7295"/>
                  </a:cubicBezTo>
                  <a:cubicBezTo>
                    <a:pt x="6648" y="6697"/>
                    <a:pt x="7593" y="5373"/>
                    <a:pt x="7593" y="3798"/>
                  </a:cubicBezTo>
                  <a:cubicBezTo>
                    <a:pt x="7593" y="2506"/>
                    <a:pt x="6931" y="1341"/>
                    <a:pt x="5892" y="648"/>
                  </a:cubicBezTo>
                  <a:cubicBezTo>
                    <a:pt x="5248" y="206"/>
                    <a:pt x="4528" y="1"/>
                    <a:pt x="3809"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324;p76"/>
            <p:cNvSpPr/>
            <p:nvPr/>
          </p:nvSpPr>
          <p:spPr>
            <a:xfrm>
              <a:off x="-42804750" y="1949600"/>
              <a:ext cx="337125" cy="316925"/>
            </a:xfrm>
            <a:custGeom>
              <a:avLst/>
              <a:gdLst/>
              <a:ahLst/>
              <a:cxnLst/>
              <a:rect l="l" t="t" r="r" b="b"/>
              <a:pathLst>
                <a:path w="13485" h="12677" extrusionOk="0">
                  <a:moveTo>
                    <a:pt x="3306" y="817"/>
                  </a:moveTo>
                  <a:cubicBezTo>
                    <a:pt x="3769" y="817"/>
                    <a:pt x="4233" y="967"/>
                    <a:pt x="4600" y="1267"/>
                  </a:cubicBezTo>
                  <a:cubicBezTo>
                    <a:pt x="3277" y="1802"/>
                    <a:pt x="2174" y="2905"/>
                    <a:pt x="1607" y="4260"/>
                  </a:cubicBezTo>
                  <a:cubicBezTo>
                    <a:pt x="914" y="3283"/>
                    <a:pt x="1072" y="1897"/>
                    <a:pt x="2143" y="1172"/>
                  </a:cubicBezTo>
                  <a:cubicBezTo>
                    <a:pt x="2484" y="935"/>
                    <a:pt x="2895" y="817"/>
                    <a:pt x="3306" y="817"/>
                  </a:cubicBezTo>
                  <a:close/>
                  <a:moveTo>
                    <a:pt x="10101" y="823"/>
                  </a:moveTo>
                  <a:cubicBezTo>
                    <a:pt x="10771" y="823"/>
                    <a:pt x="11436" y="1137"/>
                    <a:pt x="11846" y="1771"/>
                  </a:cubicBezTo>
                  <a:cubicBezTo>
                    <a:pt x="12382" y="2527"/>
                    <a:pt x="12319" y="3535"/>
                    <a:pt x="11783" y="4260"/>
                  </a:cubicBezTo>
                  <a:cubicBezTo>
                    <a:pt x="11248" y="2905"/>
                    <a:pt x="10177" y="1802"/>
                    <a:pt x="8790" y="1267"/>
                  </a:cubicBezTo>
                  <a:cubicBezTo>
                    <a:pt x="9176" y="971"/>
                    <a:pt x="9640" y="823"/>
                    <a:pt x="10101" y="823"/>
                  </a:cubicBezTo>
                  <a:close/>
                  <a:moveTo>
                    <a:pt x="6662" y="1686"/>
                  </a:moveTo>
                  <a:cubicBezTo>
                    <a:pt x="7287" y="1686"/>
                    <a:pt x="7908" y="1809"/>
                    <a:pt x="8475" y="2055"/>
                  </a:cubicBezTo>
                  <a:cubicBezTo>
                    <a:pt x="10177" y="2748"/>
                    <a:pt x="11311" y="4417"/>
                    <a:pt x="11311" y="6339"/>
                  </a:cubicBezTo>
                  <a:cubicBezTo>
                    <a:pt x="11374" y="8891"/>
                    <a:pt x="9263" y="10970"/>
                    <a:pt x="6711" y="10970"/>
                  </a:cubicBezTo>
                  <a:cubicBezTo>
                    <a:pt x="4159" y="10970"/>
                    <a:pt x="2048" y="8891"/>
                    <a:pt x="2017" y="6339"/>
                  </a:cubicBezTo>
                  <a:cubicBezTo>
                    <a:pt x="2017" y="4764"/>
                    <a:pt x="2804" y="3346"/>
                    <a:pt x="4065" y="2464"/>
                  </a:cubicBezTo>
                  <a:cubicBezTo>
                    <a:pt x="4846" y="1943"/>
                    <a:pt x="5759" y="1686"/>
                    <a:pt x="6662" y="1686"/>
                  </a:cubicBezTo>
                  <a:close/>
                  <a:moveTo>
                    <a:pt x="3282" y="1"/>
                  </a:moveTo>
                  <a:cubicBezTo>
                    <a:pt x="2347" y="1"/>
                    <a:pt x="1411" y="437"/>
                    <a:pt x="820" y="1298"/>
                  </a:cubicBezTo>
                  <a:cubicBezTo>
                    <a:pt x="0" y="2496"/>
                    <a:pt x="189" y="4165"/>
                    <a:pt x="1292" y="5142"/>
                  </a:cubicBezTo>
                  <a:cubicBezTo>
                    <a:pt x="820" y="7316"/>
                    <a:pt x="1702" y="9553"/>
                    <a:pt x="3497" y="10844"/>
                  </a:cubicBezTo>
                  <a:lnTo>
                    <a:pt x="2867" y="12073"/>
                  </a:lnTo>
                  <a:cubicBezTo>
                    <a:pt x="2773" y="12262"/>
                    <a:pt x="2867" y="12514"/>
                    <a:pt x="3088" y="12640"/>
                  </a:cubicBezTo>
                  <a:cubicBezTo>
                    <a:pt x="3137" y="12665"/>
                    <a:pt x="3189" y="12677"/>
                    <a:pt x="3240" y="12677"/>
                  </a:cubicBezTo>
                  <a:cubicBezTo>
                    <a:pt x="3386" y="12677"/>
                    <a:pt x="3530" y="12582"/>
                    <a:pt x="3623" y="12420"/>
                  </a:cubicBezTo>
                  <a:lnTo>
                    <a:pt x="4222" y="11254"/>
                  </a:lnTo>
                  <a:cubicBezTo>
                    <a:pt x="4994" y="11632"/>
                    <a:pt x="5821" y="11821"/>
                    <a:pt x="6648" y="11821"/>
                  </a:cubicBezTo>
                  <a:cubicBezTo>
                    <a:pt x="7475" y="11821"/>
                    <a:pt x="8302" y="11632"/>
                    <a:pt x="9074" y="11254"/>
                  </a:cubicBezTo>
                  <a:lnTo>
                    <a:pt x="9641" y="12420"/>
                  </a:lnTo>
                  <a:cubicBezTo>
                    <a:pt x="9736" y="12587"/>
                    <a:pt x="9904" y="12663"/>
                    <a:pt x="10062" y="12663"/>
                  </a:cubicBezTo>
                  <a:cubicBezTo>
                    <a:pt x="10113" y="12663"/>
                    <a:pt x="10162" y="12655"/>
                    <a:pt x="10208" y="12640"/>
                  </a:cubicBezTo>
                  <a:cubicBezTo>
                    <a:pt x="10397" y="12514"/>
                    <a:pt x="10492" y="12262"/>
                    <a:pt x="10397" y="12073"/>
                  </a:cubicBezTo>
                  <a:lnTo>
                    <a:pt x="9767" y="10844"/>
                  </a:lnTo>
                  <a:cubicBezTo>
                    <a:pt x="11594" y="9584"/>
                    <a:pt x="12476" y="7347"/>
                    <a:pt x="11972" y="5142"/>
                  </a:cubicBezTo>
                  <a:cubicBezTo>
                    <a:pt x="13485" y="3882"/>
                    <a:pt x="13359" y="1582"/>
                    <a:pt x="11752" y="511"/>
                  </a:cubicBezTo>
                  <a:cubicBezTo>
                    <a:pt x="11243" y="171"/>
                    <a:pt x="10658" y="5"/>
                    <a:pt x="10078" y="5"/>
                  </a:cubicBezTo>
                  <a:cubicBezTo>
                    <a:pt x="9258" y="5"/>
                    <a:pt x="8449" y="338"/>
                    <a:pt x="7877" y="983"/>
                  </a:cubicBezTo>
                  <a:cubicBezTo>
                    <a:pt x="7483" y="905"/>
                    <a:pt x="7081" y="865"/>
                    <a:pt x="6679" y="865"/>
                  </a:cubicBezTo>
                  <a:cubicBezTo>
                    <a:pt x="6278" y="865"/>
                    <a:pt x="5876" y="905"/>
                    <a:pt x="5482" y="983"/>
                  </a:cubicBezTo>
                  <a:cubicBezTo>
                    <a:pt x="4898" y="326"/>
                    <a:pt x="4090" y="1"/>
                    <a:pt x="3282"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325;p76"/>
            <p:cNvSpPr/>
            <p:nvPr/>
          </p:nvSpPr>
          <p:spPr>
            <a:xfrm>
              <a:off x="-42644075" y="2060025"/>
              <a:ext cx="59100" cy="65400"/>
            </a:xfrm>
            <a:custGeom>
              <a:avLst/>
              <a:gdLst/>
              <a:ahLst/>
              <a:cxnLst/>
              <a:rect l="l" t="t" r="r" b="b"/>
              <a:pathLst>
                <a:path w="2364" h="2616" extrusionOk="0">
                  <a:moveTo>
                    <a:pt x="442" y="0"/>
                  </a:moveTo>
                  <a:cubicBezTo>
                    <a:pt x="189" y="0"/>
                    <a:pt x="0" y="189"/>
                    <a:pt x="0" y="410"/>
                  </a:cubicBezTo>
                  <a:lnTo>
                    <a:pt x="0" y="2237"/>
                  </a:lnTo>
                  <a:cubicBezTo>
                    <a:pt x="0" y="2458"/>
                    <a:pt x="189" y="2615"/>
                    <a:pt x="442" y="2615"/>
                  </a:cubicBezTo>
                  <a:lnTo>
                    <a:pt x="1922" y="2615"/>
                  </a:lnTo>
                  <a:cubicBezTo>
                    <a:pt x="2174" y="2615"/>
                    <a:pt x="2363" y="2426"/>
                    <a:pt x="2363" y="2237"/>
                  </a:cubicBezTo>
                  <a:cubicBezTo>
                    <a:pt x="2363" y="1954"/>
                    <a:pt x="2174" y="1796"/>
                    <a:pt x="1922" y="1796"/>
                  </a:cubicBezTo>
                  <a:lnTo>
                    <a:pt x="820" y="1796"/>
                  </a:lnTo>
                  <a:lnTo>
                    <a:pt x="820" y="410"/>
                  </a:lnTo>
                  <a:cubicBezTo>
                    <a:pt x="820" y="189"/>
                    <a:pt x="631" y="0"/>
                    <a:pt x="442"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10515;p79"/>
          <p:cNvGrpSpPr/>
          <p:nvPr/>
        </p:nvGrpSpPr>
        <p:grpSpPr>
          <a:xfrm>
            <a:off x="2710935" y="3015368"/>
            <a:ext cx="359870" cy="357573"/>
            <a:chOff x="-45665400" y="2703250"/>
            <a:chExt cx="301500" cy="299575"/>
          </a:xfrm>
          <a:solidFill>
            <a:schemeClr val="bg1"/>
          </a:solidFill>
        </p:grpSpPr>
        <p:sp>
          <p:nvSpPr>
            <p:cNvPr id="28" name="Google Shape;10516;p79"/>
            <p:cNvSpPr/>
            <p:nvPr/>
          </p:nvSpPr>
          <p:spPr>
            <a:xfrm>
              <a:off x="-45664625" y="2703250"/>
              <a:ext cx="300725" cy="299575"/>
            </a:xfrm>
            <a:custGeom>
              <a:avLst/>
              <a:gdLst/>
              <a:ahLst/>
              <a:cxnLst/>
              <a:rect l="l" t="t" r="r" b="b"/>
              <a:pathLst>
                <a:path w="12029" h="11983" extrusionOk="0">
                  <a:moveTo>
                    <a:pt x="9799" y="1271"/>
                  </a:moveTo>
                  <a:lnTo>
                    <a:pt x="4947" y="4926"/>
                  </a:lnTo>
                  <a:lnTo>
                    <a:pt x="1482" y="3823"/>
                  </a:lnTo>
                  <a:lnTo>
                    <a:pt x="9799" y="1271"/>
                  </a:lnTo>
                  <a:close/>
                  <a:moveTo>
                    <a:pt x="9830" y="2153"/>
                  </a:moveTo>
                  <a:lnTo>
                    <a:pt x="6459" y="6627"/>
                  </a:lnTo>
                  <a:lnTo>
                    <a:pt x="4727" y="7257"/>
                  </a:lnTo>
                  <a:lnTo>
                    <a:pt x="5357" y="5524"/>
                  </a:lnTo>
                  <a:lnTo>
                    <a:pt x="9830" y="2153"/>
                  </a:lnTo>
                  <a:close/>
                  <a:moveTo>
                    <a:pt x="10681" y="2153"/>
                  </a:moveTo>
                  <a:lnTo>
                    <a:pt x="8098" y="10439"/>
                  </a:lnTo>
                  <a:lnTo>
                    <a:pt x="6995" y="6973"/>
                  </a:lnTo>
                  <a:lnTo>
                    <a:pt x="10681" y="2153"/>
                  </a:lnTo>
                  <a:close/>
                  <a:moveTo>
                    <a:pt x="11627" y="0"/>
                  </a:moveTo>
                  <a:cubicBezTo>
                    <a:pt x="11596" y="0"/>
                    <a:pt x="11564" y="4"/>
                    <a:pt x="11532" y="11"/>
                  </a:cubicBezTo>
                  <a:lnTo>
                    <a:pt x="221" y="3508"/>
                  </a:lnTo>
                  <a:cubicBezTo>
                    <a:pt x="64" y="3571"/>
                    <a:pt x="1" y="3728"/>
                    <a:pt x="1" y="3886"/>
                  </a:cubicBezTo>
                  <a:cubicBezTo>
                    <a:pt x="1" y="4043"/>
                    <a:pt x="127" y="4138"/>
                    <a:pt x="221" y="4232"/>
                  </a:cubicBezTo>
                  <a:lnTo>
                    <a:pt x="4569" y="5619"/>
                  </a:lnTo>
                  <a:lnTo>
                    <a:pt x="3750" y="7824"/>
                  </a:lnTo>
                  <a:cubicBezTo>
                    <a:pt x="3687" y="7919"/>
                    <a:pt x="3750" y="8076"/>
                    <a:pt x="3813" y="8171"/>
                  </a:cubicBezTo>
                  <a:cubicBezTo>
                    <a:pt x="3880" y="8215"/>
                    <a:pt x="3978" y="8260"/>
                    <a:pt x="4063" y="8260"/>
                  </a:cubicBezTo>
                  <a:cubicBezTo>
                    <a:pt x="4099" y="8260"/>
                    <a:pt x="4132" y="8252"/>
                    <a:pt x="4160" y="8234"/>
                  </a:cubicBezTo>
                  <a:lnTo>
                    <a:pt x="6365" y="7414"/>
                  </a:lnTo>
                  <a:lnTo>
                    <a:pt x="7751" y="11762"/>
                  </a:lnTo>
                  <a:cubicBezTo>
                    <a:pt x="7783" y="11920"/>
                    <a:pt x="7940" y="11983"/>
                    <a:pt x="8098" y="11983"/>
                  </a:cubicBezTo>
                  <a:cubicBezTo>
                    <a:pt x="8255" y="11983"/>
                    <a:pt x="8381" y="11857"/>
                    <a:pt x="8476" y="11762"/>
                  </a:cubicBezTo>
                  <a:lnTo>
                    <a:pt x="11973" y="483"/>
                  </a:lnTo>
                  <a:cubicBezTo>
                    <a:pt x="12029" y="205"/>
                    <a:pt x="11862" y="0"/>
                    <a:pt x="11627"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517;p79"/>
            <p:cNvSpPr/>
            <p:nvPr/>
          </p:nvSpPr>
          <p:spPr>
            <a:xfrm>
              <a:off x="-45663825" y="2879150"/>
              <a:ext cx="71700" cy="71500"/>
            </a:xfrm>
            <a:custGeom>
              <a:avLst/>
              <a:gdLst/>
              <a:ahLst/>
              <a:cxnLst/>
              <a:rect l="l" t="t" r="r" b="b"/>
              <a:pathLst>
                <a:path w="2868" h="2860" extrusionOk="0">
                  <a:moveTo>
                    <a:pt x="2517" y="0"/>
                  </a:moveTo>
                  <a:cubicBezTo>
                    <a:pt x="2418" y="0"/>
                    <a:pt x="2316" y="32"/>
                    <a:pt x="2237" y="95"/>
                  </a:cubicBezTo>
                  <a:lnTo>
                    <a:pt x="126" y="2237"/>
                  </a:lnTo>
                  <a:cubicBezTo>
                    <a:pt x="0" y="2363"/>
                    <a:pt x="0" y="2584"/>
                    <a:pt x="126" y="2741"/>
                  </a:cubicBezTo>
                  <a:cubicBezTo>
                    <a:pt x="205" y="2820"/>
                    <a:pt x="300" y="2859"/>
                    <a:pt x="390" y="2859"/>
                  </a:cubicBezTo>
                  <a:cubicBezTo>
                    <a:pt x="481" y="2859"/>
                    <a:pt x="568" y="2820"/>
                    <a:pt x="631" y="2741"/>
                  </a:cubicBezTo>
                  <a:lnTo>
                    <a:pt x="2773" y="630"/>
                  </a:lnTo>
                  <a:cubicBezTo>
                    <a:pt x="2867" y="504"/>
                    <a:pt x="2867" y="252"/>
                    <a:pt x="2773" y="95"/>
                  </a:cubicBezTo>
                  <a:cubicBezTo>
                    <a:pt x="2710" y="32"/>
                    <a:pt x="2615" y="0"/>
                    <a:pt x="2517"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518;p79"/>
            <p:cNvSpPr/>
            <p:nvPr/>
          </p:nvSpPr>
          <p:spPr>
            <a:xfrm>
              <a:off x="-45613425" y="2929750"/>
              <a:ext cx="71700" cy="71500"/>
            </a:xfrm>
            <a:custGeom>
              <a:avLst/>
              <a:gdLst/>
              <a:ahLst/>
              <a:cxnLst/>
              <a:rect l="l" t="t" r="r" b="b"/>
              <a:pathLst>
                <a:path w="2868" h="2860" extrusionOk="0">
                  <a:moveTo>
                    <a:pt x="2478" y="1"/>
                  </a:moveTo>
                  <a:cubicBezTo>
                    <a:pt x="2387" y="1"/>
                    <a:pt x="2301" y="40"/>
                    <a:pt x="2238" y="119"/>
                  </a:cubicBezTo>
                  <a:lnTo>
                    <a:pt x="127" y="2261"/>
                  </a:lnTo>
                  <a:cubicBezTo>
                    <a:pt x="1" y="2387"/>
                    <a:pt x="1" y="2608"/>
                    <a:pt x="127" y="2765"/>
                  </a:cubicBezTo>
                  <a:cubicBezTo>
                    <a:pt x="190" y="2828"/>
                    <a:pt x="276" y="2860"/>
                    <a:pt x="367" y="2860"/>
                  </a:cubicBezTo>
                  <a:cubicBezTo>
                    <a:pt x="458" y="2860"/>
                    <a:pt x="552" y="2828"/>
                    <a:pt x="631" y="2765"/>
                  </a:cubicBezTo>
                  <a:lnTo>
                    <a:pt x="2742" y="654"/>
                  </a:lnTo>
                  <a:cubicBezTo>
                    <a:pt x="2868" y="528"/>
                    <a:pt x="2868" y="276"/>
                    <a:pt x="2742" y="119"/>
                  </a:cubicBezTo>
                  <a:cubicBezTo>
                    <a:pt x="2663" y="40"/>
                    <a:pt x="2568" y="1"/>
                    <a:pt x="2478"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519;p79"/>
            <p:cNvSpPr/>
            <p:nvPr/>
          </p:nvSpPr>
          <p:spPr>
            <a:xfrm>
              <a:off x="-45665400" y="2923050"/>
              <a:ext cx="81150" cy="79000"/>
            </a:xfrm>
            <a:custGeom>
              <a:avLst/>
              <a:gdLst/>
              <a:ahLst/>
              <a:cxnLst/>
              <a:rect l="l" t="t" r="r" b="b"/>
              <a:pathLst>
                <a:path w="3246" h="3160" extrusionOk="0">
                  <a:moveTo>
                    <a:pt x="2859" y="1"/>
                  </a:moveTo>
                  <a:cubicBezTo>
                    <a:pt x="2765" y="1"/>
                    <a:pt x="2663" y="24"/>
                    <a:pt x="2584" y="72"/>
                  </a:cubicBezTo>
                  <a:lnTo>
                    <a:pt x="95" y="2561"/>
                  </a:lnTo>
                  <a:cubicBezTo>
                    <a:pt x="0" y="2687"/>
                    <a:pt x="0" y="2907"/>
                    <a:pt x="95" y="3065"/>
                  </a:cubicBezTo>
                  <a:cubicBezTo>
                    <a:pt x="158" y="3128"/>
                    <a:pt x="252" y="3159"/>
                    <a:pt x="351" y="3159"/>
                  </a:cubicBezTo>
                  <a:cubicBezTo>
                    <a:pt x="449" y="3159"/>
                    <a:pt x="552" y="3128"/>
                    <a:pt x="631" y="3065"/>
                  </a:cubicBezTo>
                  <a:lnTo>
                    <a:pt x="3088" y="607"/>
                  </a:lnTo>
                  <a:cubicBezTo>
                    <a:pt x="3245" y="450"/>
                    <a:pt x="3245" y="229"/>
                    <a:pt x="3088" y="72"/>
                  </a:cubicBezTo>
                  <a:cubicBezTo>
                    <a:pt x="3041" y="24"/>
                    <a:pt x="2954" y="1"/>
                    <a:pt x="2859"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10635;p79"/>
          <p:cNvSpPr/>
          <p:nvPr/>
        </p:nvSpPr>
        <p:spPr>
          <a:xfrm>
            <a:off x="6191983" y="1270081"/>
            <a:ext cx="327116" cy="341748"/>
          </a:xfrm>
          <a:custGeom>
            <a:avLst/>
            <a:gdLst/>
            <a:ahLst/>
            <a:cxnLst/>
            <a:rect l="l" t="t" r="r" b="b"/>
            <a:pathLst>
              <a:path w="13548" h="14154" extrusionOk="0">
                <a:moveTo>
                  <a:pt x="6774" y="914"/>
                </a:moveTo>
                <a:cubicBezTo>
                  <a:pt x="7215" y="914"/>
                  <a:pt x="7593" y="1324"/>
                  <a:pt x="7593" y="1797"/>
                </a:cubicBezTo>
                <a:cubicBezTo>
                  <a:pt x="7593" y="2238"/>
                  <a:pt x="7247" y="2616"/>
                  <a:pt x="6774" y="2616"/>
                </a:cubicBezTo>
                <a:cubicBezTo>
                  <a:pt x="6301" y="2616"/>
                  <a:pt x="5955" y="2238"/>
                  <a:pt x="5955" y="1797"/>
                </a:cubicBezTo>
                <a:cubicBezTo>
                  <a:pt x="5955" y="1324"/>
                  <a:pt x="6333" y="914"/>
                  <a:pt x="6774" y="914"/>
                </a:cubicBezTo>
                <a:close/>
                <a:moveTo>
                  <a:pt x="1400" y="2610"/>
                </a:moveTo>
                <a:cubicBezTo>
                  <a:pt x="1427" y="2610"/>
                  <a:pt x="1454" y="2612"/>
                  <a:pt x="1481" y="2616"/>
                </a:cubicBezTo>
                <a:lnTo>
                  <a:pt x="4222" y="3151"/>
                </a:lnTo>
                <a:lnTo>
                  <a:pt x="3151" y="3781"/>
                </a:lnTo>
                <a:cubicBezTo>
                  <a:pt x="3119" y="3750"/>
                  <a:pt x="3245" y="3781"/>
                  <a:pt x="1324" y="3403"/>
                </a:cubicBezTo>
                <a:cubicBezTo>
                  <a:pt x="1072" y="3372"/>
                  <a:pt x="946" y="3120"/>
                  <a:pt x="1009" y="2931"/>
                </a:cubicBezTo>
                <a:cubicBezTo>
                  <a:pt x="1036" y="2710"/>
                  <a:pt x="1209" y="2610"/>
                  <a:pt x="1400" y="2610"/>
                </a:cubicBezTo>
                <a:close/>
                <a:moveTo>
                  <a:pt x="5502" y="3443"/>
                </a:moveTo>
                <a:cubicBezTo>
                  <a:pt x="5553" y="3443"/>
                  <a:pt x="5608" y="3451"/>
                  <a:pt x="5671" y="3466"/>
                </a:cubicBezTo>
                <a:cubicBezTo>
                  <a:pt x="5860" y="3561"/>
                  <a:pt x="5923" y="3624"/>
                  <a:pt x="5955" y="3907"/>
                </a:cubicBezTo>
                <a:cubicBezTo>
                  <a:pt x="5986" y="4254"/>
                  <a:pt x="5923" y="5766"/>
                  <a:pt x="7089" y="7278"/>
                </a:cubicBezTo>
                <a:cubicBezTo>
                  <a:pt x="7175" y="7385"/>
                  <a:pt x="7304" y="7449"/>
                  <a:pt x="7427" y="7449"/>
                </a:cubicBezTo>
                <a:cubicBezTo>
                  <a:pt x="7486" y="7449"/>
                  <a:pt x="7543" y="7435"/>
                  <a:pt x="7593" y="7404"/>
                </a:cubicBezTo>
                <a:lnTo>
                  <a:pt x="11972" y="5168"/>
                </a:lnTo>
                <a:cubicBezTo>
                  <a:pt x="12030" y="5129"/>
                  <a:pt x="12094" y="5111"/>
                  <a:pt x="12158" y="5111"/>
                </a:cubicBezTo>
                <a:cubicBezTo>
                  <a:pt x="12304" y="5111"/>
                  <a:pt x="12452" y="5204"/>
                  <a:pt x="12539" y="5357"/>
                </a:cubicBezTo>
                <a:cubicBezTo>
                  <a:pt x="12634" y="5577"/>
                  <a:pt x="12571" y="5798"/>
                  <a:pt x="12319" y="5924"/>
                </a:cubicBezTo>
                <a:lnTo>
                  <a:pt x="7499" y="8444"/>
                </a:lnTo>
                <a:cubicBezTo>
                  <a:pt x="7404" y="8476"/>
                  <a:pt x="7562" y="8350"/>
                  <a:pt x="5388" y="10366"/>
                </a:cubicBezTo>
                <a:cubicBezTo>
                  <a:pt x="5293" y="10492"/>
                  <a:pt x="5230" y="10712"/>
                  <a:pt x="5325" y="10870"/>
                </a:cubicBezTo>
                <a:lnTo>
                  <a:pt x="6396" y="12823"/>
                </a:lnTo>
                <a:cubicBezTo>
                  <a:pt x="6490" y="13012"/>
                  <a:pt x="6427" y="13233"/>
                  <a:pt x="6238" y="13359"/>
                </a:cubicBezTo>
                <a:cubicBezTo>
                  <a:pt x="6169" y="13398"/>
                  <a:pt x="6100" y="13416"/>
                  <a:pt x="6034" y="13416"/>
                </a:cubicBezTo>
                <a:cubicBezTo>
                  <a:pt x="5889" y="13416"/>
                  <a:pt x="5758" y="13331"/>
                  <a:pt x="5671" y="13201"/>
                </a:cubicBezTo>
                <a:lnTo>
                  <a:pt x="4285" y="10681"/>
                </a:lnTo>
                <a:cubicBezTo>
                  <a:pt x="4222" y="10523"/>
                  <a:pt x="4222" y="10334"/>
                  <a:pt x="4380" y="10177"/>
                </a:cubicBezTo>
                <a:lnTo>
                  <a:pt x="6333" y="8318"/>
                </a:lnTo>
                <a:cubicBezTo>
                  <a:pt x="6490" y="8161"/>
                  <a:pt x="6490" y="7940"/>
                  <a:pt x="6396" y="7783"/>
                </a:cubicBezTo>
                <a:cubicBezTo>
                  <a:pt x="5797" y="6995"/>
                  <a:pt x="5388" y="6050"/>
                  <a:pt x="5199" y="5042"/>
                </a:cubicBezTo>
                <a:cubicBezTo>
                  <a:pt x="5176" y="4859"/>
                  <a:pt x="4988" y="4727"/>
                  <a:pt x="4791" y="4727"/>
                </a:cubicBezTo>
                <a:cubicBezTo>
                  <a:pt x="4715" y="4727"/>
                  <a:pt x="4638" y="4746"/>
                  <a:pt x="4569" y="4790"/>
                </a:cubicBezTo>
                <a:cubicBezTo>
                  <a:pt x="4128" y="5042"/>
                  <a:pt x="4600" y="4727"/>
                  <a:pt x="1544" y="6743"/>
                </a:cubicBezTo>
                <a:cubicBezTo>
                  <a:pt x="1493" y="6768"/>
                  <a:pt x="1438" y="6780"/>
                  <a:pt x="1382" y="6780"/>
                </a:cubicBezTo>
                <a:cubicBezTo>
                  <a:pt x="1229" y="6780"/>
                  <a:pt x="1069" y="6692"/>
                  <a:pt x="977" y="6554"/>
                </a:cubicBezTo>
                <a:cubicBezTo>
                  <a:pt x="946" y="6270"/>
                  <a:pt x="1040" y="6050"/>
                  <a:pt x="1229" y="5955"/>
                </a:cubicBezTo>
                <a:cubicBezTo>
                  <a:pt x="1261" y="5955"/>
                  <a:pt x="5356" y="3466"/>
                  <a:pt x="5356" y="3466"/>
                </a:cubicBezTo>
                <a:cubicBezTo>
                  <a:pt x="5403" y="3451"/>
                  <a:pt x="5451" y="3443"/>
                  <a:pt x="5502" y="3443"/>
                </a:cubicBezTo>
                <a:close/>
                <a:moveTo>
                  <a:pt x="6774" y="1"/>
                </a:moveTo>
                <a:cubicBezTo>
                  <a:pt x="5892" y="1"/>
                  <a:pt x="5136" y="788"/>
                  <a:pt x="5136" y="1702"/>
                </a:cubicBezTo>
                <a:cubicBezTo>
                  <a:pt x="5136" y="1986"/>
                  <a:pt x="5199" y="2206"/>
                  <a:pt x="5325" y="2458"/>
                </a:cubicBezTo>
                <a:lnTo>
                  <a:pt x="1670" y="1702"/>
                </a:lnTo>
                <a:cubicBezTo>
                  <a:pt x="1594" y="1688"/>
                  <a:pt x="1517" y="1681"/>
                  <a:pt x="1441" y="1681"/>
                </a:cubicBezTo>
                <a:cubicBezTo>
                  <a:pt x="857" y="1681"/>
                  <a:pt x="305" y="2093"/>
                  <a:pt x="221" y="2679"/>
                </a:cubicBezTo>
                <a:cubicBezTo>
                  <a:pt x="95" y="3372"/>
                  <a:pt x="536" y="4033"/>
                  <a:pt x="1198" y="4159"/>
                </a:cubicBezTo>
                <a:lnTo>
                  <a:pt x="2174" y="4349"/>
                </a:lnTo>
                <a:lnTo>
                  <a:pt x="883" y="5136"/>
                </a:lnTo>
                <a:cubicBezTo>
                  <a:pt x="252" y="5514"/>
                  <a:pt x="0" y="6239"/>
                  <a:pt x="284" y="6869"/>
                </a:cubicBezTo>
                <a:cubicBezTo>
                  <a:pt x="512" y="7326"/>
                  <a:pt x="974" y="7536"/>
                  <a:pt x="1397" y="7536"/>
                </a:cubicBezTo>
                <a:cubicBezTo>
                  <a:pt x="1616" y="7536"/>
                  <a:pt x="1824" y="7480"/>
                  <a:pt x="1985" y="7373"/>
                </a:cubicBezTo>
                <a:lnTo>
                  <a:pt x="4506" y="5735"/>
                </a:lnTo>
                <a:cubicBezTo>
                  <a:pt x="4695" y="6522"/>
                  <a:pt x="5041" y="7215"/>
                  <a:pt x="5482" y="7877"/>
                </a:cubicBezTo>
                <a:lnTo>
                  <a:pt x="3781" y="9515"/>
                </a:lnTo>
                <a:cubicBezTo>
                  <a:pt x="3403" y="9893"/>
                  <a:pt x="3277" y="10523"/>
                  <a:pt x="3560" y="10996"/>
                </a:cubicBezTo>
                <a:lnTo>
                  <a:pt x="4947" y="13516"/>
                </a:lnTo>
                <a:cubicBezTo>
                  <a:pt x="5181" y="13922"/>
                  <a:pt x="5604" y="14154"/>
                  <a:pt x="6028" y="14154"/>
                </a:cubicBezTo>
                <a:cubicBezTo>
                  <a:pt x="6230" y="14154"/>
                  <a:pt x="6433" y="14101"/>
                  <a:pt x="6616" y="13989"/>
                </a:cubicBezTo>
                <a:cubicBezTo>
                  <a:pt x="7215" y="13642"/>
                  <a:pt x="7467" y="12886"/>
                  <a:pt x="7089" y="12288"/>
                </a:cubicBezTo>
                <a:lnTo>
                  <a:pt x="6207" y="10649"/>
                </a:lnTo>
                <a:lnTo>
                  <a:pt x="7877" y="9043"/>
                </a:lnTo>
                <a:lnTo>
                  <a:pt x="12697" y="6554"/>
                </a:lnTo>
                <a:cubicBezTo>
                  <a:pt x="13295" y="6239"/>
                  <a:pt x="13548" y="5483"/>
                  <a:pt x="13232" y="4884"/>
                </a:cubicBezTo>
                <a:cubicBezTo>
                  <a:pt x="13014" y="4446"/>
                  <a:pt x="12597" y="4206"/>
                  <a:pt x="12162" y="4206"/>
                </a:cubicBezTo>
                <a:cubicBezTo>
                  <a:pt x="11971" y="4206"/>
                  <a:pt x="11777" y="4252"/>
                  <a:pt x="11594" y="4349"/>
                </a:cubicBezTo>
                <a:lnTo>
                  <a:pt x="7530" y="6428"/>
                </a:lnTo>
                <a:cubicBezTo>
                  <a:pt x="6679" y="5136"/>
                  <a:pt x="6837" y="3907"/>
                  <a:pt x="6774" y="3750"/>
                </a:cubicBezTo>
                <a:cubicBezTo>
                  <a:pt x="6774" y="3687"/>
                  <a:pt x="6774" y="3529"/>
                  <a:pt x="6711" y="3372"/>
                </a:cubicBezTo>
                <a:lnTo>
                  <a:pt x="6774" y="3372"/>
                </a:lnTo>
                <a:cubicBezTo>
                  <a:pt x="7688" y="3372"/>
                  <a:pt x="8444" y="2616"/>
                  <a:pt x="8444" y="1702"/>
                </a:cubicBezTo>
                <a:cubicBezTo>
                  <a:pt x="8444" y="788"/>
                  <a:pt x="7688" y="1"/>
                  <a:pt x="6774" y="1"/>
                </a:cubicBezTo>
                <a:close/>
              </a:path>
            </a:pathLst>
          </a:custGeom>
          <a:solidFill>
            <a:schemeClr val="bg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Partnerships</a:t>
            </a:r>
            <a:endParaRPr lang="en-US" dirty="0"/>
          </a:p>
        </p:txBody>
      </p:sp>
      <p:sp>
        <p:nvSpPr>
          <p:cNvPr id="4" name="Text Placeholder 3"/>
          <p:cNvSpPr>
            <a:spLocks noGrp="1"/>
          </p:cNvSpPr>
          <p:nvPr>
            <p:ph type="body" idx="1"/>
          </p:nvPr>
        </p:nvSpPr>
        <p:spPr/>
        <p:txBody>
          <a:bodyPr/>
          <a:lstStyle/>
          <a:p>
            <a:r>
              <a:rPr lang="en-US" dirty="0"/>
              <a:t>Possible organizations to run afterschool programming: YMCA’s, Boys and Girls Clubs, Park Districts, other local </a:t>
            </a:r>
            <a:r>
              <a:rPr lang="en-US" dirty="0" smtClean="0"/>
              <a:t>CBOs</a:t>
            </a:r>
          </a:p>
          <a:p>
            <a:r>
              <a:rPr lang="en-US" dirty="0" smtClean="0"/>
              <a:t>Specific services: mentoring, mental health, nutrition</a:t>
            </a:r>
          </a:p>
          <a:p>
            <a:r>
              <a:rPr lang="en-US" dirty="0" smtClean="0"/>
              <a:t>Curriculum and activities</a:t>
            </a:r>
          </a:p>
          <a:p>
            <a:r>
              <a:rPr lang="en-US" dirty="0" smtClean="0"/>
              <a:t>Trainings for providers </a:t>
            </a:r>
            <a:endParaRPr lang="en-US" dirty="0"/>
          </a:p>
          <a:p>
            <a:endParaRPr lang="en-US" dirty="0"/>
          </a:p>
        </p:txBody>
      </p:sp>
    </p:spTree>
    <p:extLst>
      <p:ext uri="{BB962C8B-B14F-4D97-AF65-F5344CB8AC3E}">
        <p14:creationId xmlns:p14="http://schemas.microsoft.com/office/powerpoint/2010/main" val="28402291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9"/>
          <p:cNvSpPr txBox="1">
            <a:spLocks noGrp="1"/>
          </p:cNvSpPr>
          <p:nvPr>
            <p:ph type="title"/>
          </p:nvPr>
        </p:nvSpPr>
        <p:spPr>
          <a:xfrm>
            <a:off x="315413" y="1202563"/>
            <a:ext cx="8106185" cy="151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smtClean="0"/>
              <a:t>Using Data to Design Afterschool Programs</a:t>
            </a:r>
            <a:br>
              <a:rPr lang="en-US" sz="4000" dirty="0" smtClean="0"/>
            </a:br>
            <a:r>
              <a:rPr lang="en-US" sz="4000" dirty="0" smtClean="0"/>
              <a:t>9/30 10 AM</a:t>
            </a:r>
            <a:endParaRPr sz="4000" dirty="0"/>
          </a:p>
        </p:txBody>
      </p:sp>
      <p:sp>
        <p:nvSpPr>
          <p:cNvPr id="389" name="Google Shape;389;p49"/>
          <p:cNvSpPr txBox="1">
            <a:spLocks noGrp="1"/>
          </p:cNvSpPr>
          <p:nvPr>
            <p:ph type="subTitle" idx="1"/>
          </p:nvPr>
        </p:nvSpPr>
        <p:spPr>
          <a:xfrm>
            <a:off x="1283993" y="3274785"/>
            <a:ext cx="6576000" cy="292500"/>
          </a:xfrm>
          <a:prstGeom prst="rect">
            <a:avLst/>
          </a:prstGeom>
        </p:spPr>
        <p:txBody>
          <a:bodyPr spcFirstLastPara="1" wrap="square" lIns="91425" tIns="91425" rIns="91425" bIns="91425" anchor="ctr" anchorCtr="0">
            <a:noAutofit/>
          </a:bodyPr>
          <a:lstStyle/>
          <a:p>
            <a:pPr marL="0" lvl="0" indent="0"/>
            <a:endParaRPr dirty="0"/>
          </a:p>
        </p:txBody>
      </p:sp>
      <p:pic>
        <p:nvPicPr>
          <p:cNvPr id="390" name="Google Shape;390;p49"/>
          <p:cNvPicPr preferRelativeResize="0"/>
          <p:nvPr/>
        </p:nvPicPr>
        <p:blipFill rotWithShape="1">
          <a:blip r:embed="rId3">
            <a:alphaModFix/>
          </a:blip>
          <a:srcRect l="46403" t="44623" b="47624"/>
          <a:stretch/>
        </p:blipFill>
        <p:spPr>
          <a:xfrm>
            <a:off x="2582093" y="4128407"/>
            <a:ext cx="3979800" cy="323800"/>
          </a:xfrm>
          <a:prstGeom prst="rect">
            <a:avLst/>
          </a:prstGeom>
          <a:noFill/>
          <a:ln>
            <a:noFill/>
          </a:ln>
          <a:effectLst>
            <a:outerShdw dist="152400" dir="8520000" algn="bl" rotWithShape="0">
              <a:srgbClr val="000000"/>
            </a:outerShdw>
          </a:effectLst>
        </p:spPr>
      </p:pic>
      <p:sp>
        <p:nvSpPr>
          <p:cNvPr id="391" name="Google Shape;391;p49"/>
          <p:cNvSpPr/>
          <p:nvPr/>
        </p:nvSpPr>
        <p:spPr>
          <a:xfrm>
            <a:off x="729893" y="3939599"/>
            <a:ext cx="554100" cy="5727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9"/>
          <p:cNvSpPr/>
          <p:nvPr/>
        </p:nvSpPr>
        <p:spPr>
          <a:xfrm>
            <a:off x="722397" y="529074"/>
            <a:ext cx="282900" cy="2925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9"/>
          <p:cNvSpPr/>
          <p:nvPr/>
        </p:nvSpPr>
        <p:spPr>
          <a:xfrm>
            <a:off x="8072698" y="935274"/>
            <a:ext cx="348900" cy="3606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64734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87"/>
        <p:cNvGrpSpPr/>
        <p:nvPr/>
      </p:nvGrpSpPr>
      <p:grpSpPr>
        <a:xfrm>
          <a:off x="0" y="0"/>
          <a:ext cx="0" cy="0"/>
          <a:chOff x="0" y="0"/>
          <a:chExt cx="0" cy="0"/>
        </a:xfrm>
      </p:grpSpPr>
      <p:sp>
        <p:nvSpPr>
          <p:cNvPr id="388" name="Google Shape;388;p49"/>
          <p:cNvSpPr txBox="1">
            <a:spLocks noGrp="1"/>
          </p:cNvSpPr>
          <p:nvPr>
            <p:ph type="title"/>
          </p:nvPr>
        </p:nvSpPr>
        <p:spPr>
          <a:xfrm>
            <a:off x="315413" y="1202563"/>
            <a:ext cx="8106185" cy="151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8000" dirty="0" smtClean="0"/>
              <a:t>MENTI</a:t>
            </a:r>
            <a:endParaRPr sz="8000" dirty="0"/>
          </a:p>
        </p:txBody>
      </p:sp>
      <p:sp>
        <p:nvSpPr>
          <p:cNvPr id="389" name="Google Shape;389;p49"/>
          <p:cNvSpPr txBox="1">
            <a:spLocks noGrp="1"/>
          </p:cNvSpPr>
          <p:nvPr>
            <p:ph type="subTitle" idx="1"/>
          </p:nvPr>
        </p:nvSpPr>
        <p:spPr>
          <a:xfrm>
            <a:off x="1283993" y="3274785"/>
            <a:ext cx="6576000" cy="29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Check-in</a:t>
            </a:r>
            <a:endParaRPr dirty="0"/>
          </a:p>
        </p:txBody>
      </p:sp>
      <p:pic>
        <p:nvPicPr>
          <p:cNvPr id="390" name="Google Shape;390;p49"/>
          <p:cNvPicPr preferRelativeResize="0"/>
          <p:nvPr/>
        </p:nvPicPr>
        <p:blipFill rotWithShape="1">
          <a:blip r:embed="rId3">
            <a:alphaModFix/>
          </a:blip>
          <a:srcRect l="46403" t="44623" b="47624"/>
          <a:stretch/>
        </p:blipFill>
        <p:spPr>
          <a:xfrm>
            <a:off x="2582093" y="4128407"/>
            <a:ext cx="3979800" cy="323800"/>
          </a:xfrm>
          <a:prstGeom prst="rect">
            <a:avLst/>
          </a:prstGeom>
          <a:noFill/>
          <a:ln>
            <a:noFill/>
          </a:ln>
          <a:effectLst>
            <a:outerShdw dist="152400" dir="8520000" algn="bl" rotWithShape="0">
              <a:srgbClr val="000000"/>
            </a:outerShdw>
          </a:effectLst>
        </p:spPr>
      </p:pic>
      <p:sp>
        <p:nvSpPr>
          <p:cNvPr id="391" name="Google Shape;391;p49"/>
          <p:cNvSpPr/>
          <p:nvPr/>
        </p:nvSpPr>
        <p:spPr>
          <a:xfrm>
            <a:off x="729893" y="3939599"/>
            <a:ext cx="554100" cy="5727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9"/>
          <p:cNvSpPr/>
          <p:nvPr/>
        </p:nvSpPr>
        <p:spPr>
          <a:xfrm>
            <a:off x="722397" y="529074"/>
            <a:ext cx="282900" cy="2925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9"/>
          <p:cNvSpPr/>
          <p:nvPr/>
        </p:nvSpPr>
        <p:spPr>
          <a:xfrm>
            <a:off x="8072698" y="935274"/>
            <a:ext cx="348900" cy="3606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18227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207"/>
        <p:cNvGrpSpPr/>
        <p:nvPr/>
      </p:nvGrpSpPr>
      <p:grpSpPr>
        <a:xfrm>
          <a:off x="0" y="0"/>
          <a:ext cx="0" cy="0"/>
          <a:chOff x="0" y="0"/>
          <a:chExt cx="0" cy="0"/>
        </a:xfrm>
      </p:grpSpPr>
      <p:sp>
        <p:nvSpPr>
          <p:cNvPr id="208" name="Google Shape;208;p38"/>
          <p:cNvSpPr/>
          <p:nvPr/>
        </p:nvSpPr>
        <p:spPr>
          <a:xfrm>
            <a:off x="1270350" y="1528000"/>
            <a:ext cx="6603300" cy="2791200"/>
          </a:xfrm>
          <a:prstGeom prst="rect">
            <a:avLst/>
          </a:prstGeom>
          <a:solidFill>
            <a:schemeClr val="accent1"/>
          </a:solidFill>
          <a:ln>
            <a:noFill/>
          </a:ln>
          <a:effectLst>
            <a:outerShdw dist="266700"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RESOURCES</a:t>
            </a:r>
            <a:endParaRPr dirty="0"/>
          </a:p>
        </p:txBody>
      </p:sp>
      <p:sp>
        <p:nvSpPr>
          <p:cNvPr id="210" name="Google Shape;210;p38"/>
          <p:cNvSpPr txBox="1">
            <a:spLocks noGrp="1"/>
          </p:cNvSpPr>
          <p:nvPr>
            <p:ph type="body" idx="1"/>
          </p:nvPr>
        </p:nvSpPr>
        <p:spPr>
          <a:xfrm>
            <a:off x="1513575" y="1681025"/>
            <a:ext cx="5664300" cy="2464500"/>
          </a:xfrm>
          <a:prstGeom prst="rect">
            <a:avLst/>
          </a:prstGeom>
          <a:noFill/>
        </p:spPr>
        <p:txBody>
          <a:bodyPr spcFirstLastPara="1" wrap="square" lIns="91425" tIns="91425" rIns="91425" bIns="91425" numCol="2" anchor="t" anchorCtr="0">
            <a:noAutofit/>
          </a:bodyPr>
          <a:lstStyle/>
          <a:p>
            <a:pPr marL="285750" indent="-285750">
              <a:buClr>
                <a:srgbClr val="273D40"/>
              </a:buClr>
              <a:buSzPts val="600"/>
            </a:pPr>
            <a:r>
              <a:rPr lang="en" dirty="0" smtClean="0">
                <a:solidFill>
                  <a:schemeClr val="dk1"/>
                </a:solidFill>
                <a:hlinkClick r:id="rId3"/>
              </a:rPr>
              <a:t>Afterschool Alliance Factsheet</a:t>
            </a:r>
            <a:endParaRPr lang="en" dirty="0" smtClean="0">
              <a:solidFill>
                <a:schemeClr val="dk1"/>
              </a:solidFill>
            </a:endParaRPr>
          </a:p>
          <a:p>
            <a:pPr marL="285750" indent="-285750">
              <a:buClr>
                <a:srgbClr val="273D40"/>
              </a:buClr>
              <a:buSzPts val="600"/>
            </a:pPr>
            <a:r>
              <a:rPr lang="en" dirty="0" smtClean="0">
                <a:solidFill>
                  <a:schemeClr val="dk1"/>
                </a:solidFill>
                <a:hlinkClick r:id="rId4" action="ppaction://hlinkfile"/>
              </a:rPr>
              <a:t>Gap Analysis Template</a:t>
            </a:r>
            <a:endParaRPr lang="en" dirty="0" smtClean="0">
              <a:solidFill>
                <a:schemeClr val="dk1"/>
              </a:solidFill>
            </a:endParaRPr>
          </a:p>
          <a:p>
            <a:pPr marL="285750" indent="-285750">
              <a:buClr>
                <a:srgbClr val="273D40"/>
              </a:buClr>
              <a:buSzPts val="600"/>
            </a:pPr>
            <a:r>
              <a:rPr lang="en" dirty="0" smtClean="0">
                <a:solidFill>
                  <a:schemeClr val="dk1"/>
                </a:solidFill>
                <a:hlinkClick r:id="rId5"/>
              </a:rPr>
              <a:t>CMAP Community Data Snapshots</a:t>
            </a:r>
            <a:endParaRPr lang="en" dirty="0" smtClean="0">
              <a:solidFill>
                <a:schemeClr val="dk1"/>
              </a:solidFill>
            </a:endParaRPr>
          </a:p>
          <a:p>
            <a:pPr marL="285750" indent="-285750">
              <a:buClr>
                <a:srgbClr val="273D40"/>
              </a:buClr>
              <a:buSzPts val="600"/>
            </a:pPr>
            <a:r>
              <a:rPr lang="en" dirty="0" smtClean="0">
                <a:solidFill>
                  <a:schemeClr val="dk1"/>
                </a:solidFill>
                <a:hlinkClick r:id="rId6"/>
              </a:rPr>
              <a:t>ISBE Report Card</a:t>
            </a:r>
            <a:endParaRPr lang="en" dirty="0">
              <a:solidFill>
                <a:schemeClr val="dk1"/>
              </a:solidFill>
            </a:endParaRPr>
          </a:p>
          <a:p>
            <a:pPr marL="285750" indent="-285750">
              <a:buClr>
                <a:srgbClr val="273D40"/>
              </a:buClr>
              <a:buSzPts val="600"/>
            </a:pPr>
            <a:endParaRPr lang="en" dirty="0" smtClean="0">
              <a:solidFill>
                <a:schemeClr val="dk1"/>
              </a:solidFill>
            </a:endParaRPr>
          </a:p>
          <a:p>
            <a:pPr marL="285750" indent="-285750">
              <a:buClr>
                <a:srgbClr val="273D40"/>
              </a:buClr>
              <a:buSzPts val="600"/>
            </a:pPr>
            <a:endParaRPr lang="en" dirty="0">
              <a:solidFill>
                <a:schemeClr val="dk1"/>
              </a:solidFill>
            </a:endParaRPr>
          </a:p>
          <a:p>
            <a:pPr marL="285750" indent="-285750">
              <a:buClr>
                <a:srgbClr val="273D40"/>
              </a:buClr>
              <a:buSzPts val="600"/>
            </a:pPr>
            <a:r>
              <a:rPr lang="en" dirty="0" smtClean="0">
                <a:solidFill>
                  <a:schemeClr val="dk1"/>
                </a:solidFill>
                <a:hlinkClick r:id="rId7"/>
              </a:rPr>
              <a:t>ACT Now Map &amp; Database</a:t>
            </a:r>
            <a:endParaRPr lang="en" dirty="0" smtClean="0">
              <a:solidFill>
                <a:schemeClr val="dk1"/>
              </a:solidFill>
            </a:endParaRPr>
          </a:p>
          <a:p>
            <a:pPr marL="285750" indent="-285750">
              <a:buClr>
                <a:srgbClr val="273D40"/>
              </a:buClr>
              <a:buSzPts val="600"/>
            </a:pPr>
            <a:r>
              <a:rPr lang="en" dirty="0" smtClean="0">
                <a:solidFill>
                  <a:schemeClr val="dk1"/>
                </a:solidFill>
                <a:hlinkClick r:id="rId8"/>
              </a:rPr>
              <a:t>ACT Now Starting an Afterschool Program Toolkit</a:t>
            </a:r>
            <a:endParaRPr lang="en" dirty="0">
              <a:solidFill>
                <a:schemeClr val="dk1"/>
              </a:solidFill>
            </a:endParaRPr>
          </a:p>
          <a:p>
            <a:pPr marL="285750" indent="-285750">
              <a:buClr>
                <a:srgbClr val="273D40"/>
              </a:buClr>
              <a:buSzPts val="600"/>
            </a:pPr>
            <a:r>
              <a:rPr lang="en" dirty="0" smtClean="0">
                <a:solidFill>
                  <a:schemeClr val="dk1"/>
                </a:solidFill>
                <a:hlinkClick r:id="rId9"/>
              </a:rPr>
              <a:t>Outreach Template</a:t>
            </a:r>
            <a:endParaRPr lang="en" dirty="0" smtClean="0">
              <a:solidFill>
                <a:schemeClr val="dk1"/>
              </a:solidFill>
            </a:endParaRPr>
          </a:p>
        </p:txBody>
      </p:sp>
      <p:sp>
        <p:nvSpPr>
          <p:cNvPr id="211" name="Google Shape;211;p38"/>
          <p:cNvSpPr/>
          <p:nvPr/>
        </p:nvSpPr>
        <p:spPr>
          <a:xfrm>
            <a:off x="719999" y="1152475"/>
            <a:ext cx="356100" cy="367500"/>
          </a:xfrm>
          <a:prstGeom prst="star4">
            <a:avLst>
              <a:gd name="adj" fmla="val 18281"/>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8"/>
          <p:cNvSpPr/>
          <p:nvPr/>
        </p:nvSpPr>
        <p:spPr>
          <a:xfrm>
            <a:off x="6690193" y="3915063"/>
            <a:ext cx="267600" cy="2766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8"/>
          <p:cNvSpPr/>
          <p:nvPr/>
        </p:nvSpPr>
        <p:spPr>
          <a:xfrm>
            <a:off x="7501846" y="1152467"/>
            <a:ext cx="690300" cy="7134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4" name="Google Shape;214;p38"/>
          <p:cNvPicPr preferRelativeResize="0"/>
          <p:nvPr/>
        </p:nvPicPr>
        <p:blipFill rotWithShape="1">
          <a:blip r:embed="rId10">
            <a:alphaModFix/>
          </a:blip>
          <a:srcRect t="44918"/>
          <a:stretch/>
        </p:blipFill>
        <p:spPr>
          <a:xfrm rot="5400000">
            <a:off x="6697235" y="2916995"/>
            <a:ext cx="2331648" cy="722426"/>
          </a:xfrm>
          <a:prstGeom prst="rect">
            <a:avLst/>
          </a:prstGeom>
          <a:noFill/>
          <a:ln>
            <a:noFill/>
          </a:ln>
          <a:effectLst>
            <a:outerShdw dist="323850" dir="8160000" algn="bl" rotWithShape="0">
              <a:srgbClr val="000000"/>
            </a:outerShdw>
          </a:effectLst>
        </p:spPr>
      </p:pic>
    </p:spTree>
    <p:extLst>
      <p:ext uri="{BB962C8B-B14F-4D97-AF65-F5344CB8AC3E}">
        <p14:creationId xmlns:p14="http://schemas.microsoft.com/office/powerpoint/2010/main" val="15052536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1" name="Google Shape;631;p60"/>
          <p:cNvSpPr/>
          <p:nvPr/>
        </p:nvSpPr>
        <p:spPr>
          <a:xfrm>
            <a:off x="1216908" y="2041594"/>
            <a:ext cx="6710184" cy="1316288"/>
          </a:xfrm>
          <a:prstGeom prst="rect">
            <a:avLst/>
          </a:prstGeom>
          <a:solidFill>
            <a:schemeClr val="lt1"/>
          </a:solidFill>
          <a:ln>
            <a:noFill/>
          </a:ln>
          <a:effectLst>
            <a:outerShdw dist="266700"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60"/>
          <p:cNvSpPr txBox="1">
            <a:spLocks noGrp="1"/>
          </p:cNvSpPr>
          <p:nvPr>
            <p:ph type="title" idx="2"/>
          </p:nvPr>
        </p:nvSpPr>
        <p:spPr>
          <a:xfrm>
            <a:off x="1284000" y="2332054"/>
            <a:ext cx="6576000" cy="63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QUESTIONS?</a:t>
            </a:r>
            <a:endParaRPr dirty="0"/>
          </a:p>
        </p:txBody>
      </p:sp>
      <p:sp>
        <p:nvSpPr>
          <p:cNvPr id="639" name="Google Shape;639;p60"/>
          <p:cNvSpPr/>
          <p:nvPr/>
        </p:nvSpPr>
        <p:spPr>
          <a:xfrm>
            <a:off x="7810547" y="560974"/>
            <a:ext cx="611100" cy="6315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60"/>
          <p:cNvSpPr/>
          <p:nvPr/>
        </p:nvSpPr>
        <p:spPr>
          <a:xfrm>
            <a:off x="723457" y="4186939"/>
            <a:ext cx="430800" cy="4452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60"/>
          <p:cNvSpPr/>
          <p:nvPr/>
        </p:nvSpPr>
        <p:spPr>
          <a:xfrm>
            <a:off x="7458947" y="1435384"/>
            <a:ext cx="351600" cy="3633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62"/>
          <p:cNvSpPr/>
          <p:nvPr/>
        </p:nvSpPr>
        <p:spPr>
          <a:xfrm>
            <a:off x="6884775" y="1627375"/>
            <a:ext cx="956100" cy="770100"/>
          </a:xfrm>
          <a:prstGeom prst="rect">
            <a:avLst/>
          </a:prstGeom>
          <a:solidFill>
            <a:schemeClr val="lt1"/>
          </a:solidFill>
          <a:ln>
            <a:noFill/>
          </a:ln>
          <a:effectLst>
            <a:outerShdw dist="219075"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62"/>
          <p:cNvSpPr/>
          <p:nvPr/>
        </p:nvSpPr>
        <p:spPr>
          <a:xfrm>
            <a:off x="6884775" y="2668300"/>
            <a:ext cx="956100" cy="770100"/>
          </a:xfrm>
          <a:prstGeom prst="rect">
            <a:avLst/>
          </a:prstGeom>
          <a:solidFill>
            <a:schemeClr val="lt1"/>
          </a:solidFill>
          <a:ln>
            <a:noFill/>
          </a:ln>
          <a:effectLst>
            <a:outerShdw dist="219075"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2"/>
          <p:cNvSpPr/>
          <p:nvPr/>
        </p:nvSpPr>
        <p:spPr>
          <a:xfrm>
            <a:off x="6884775" y="3591050"/>
            <a:ext cx="956100" cy="770100"/>
          </a:xfrm>
          <a:prstGeom prst="rect">
            <a:avLst/>
          </a:prstGeom>
          <a:solidFill>
            <a:schemeClr val="lt1"/>
          </a:solidFill>
          <a:ln>
            <a:noFill/>
          </a:ln>
          <a:effectLst>
            <a:outerShdw dist="219075"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62"/>
          <p:cNvSpPr/>
          <p:nvPr/>
        </p:nvSpPr>
        <p:spPr>
          <a:xfrm>
            <a:off x="2391175" y="1669075"/>
            <a:ext cx="4137900" cy="1399500"/>
          </a:xfrm>
          <a:prstGeom prst="rect">
            <a:avLst/>
          </a:prstGeom>
          <a:solidFill>
            <a:srgbClr val="6EA7FF"/>
          </a:solidFill>
          <a:ln>
            <a:noFill/>
          </a:ln>
          <a:effectLst>
            <a:outerShdw dist="266700"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62"/>
          <p:cNvSpPr txBox="1">
            <a:spLocks noGrp="1"/>
          </p:cNvSpPr>
          <p:nvPr>
            <p:ph type="ctrTitle"/>
          </p:nvPr>
        </p:nvSpPr>
        <p:spPr>
          <a:xfrm>
            <a:off x="2279275" y="637450"/>
            <a:ext cx="4361700" cy="916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THANKS</a:t>
            </a:r>
            <a:endParaRPr dirty="0"/>
          </a:p>
        </p:txBody>
      </p:sp>
      <p:sp>
        <p:nvSpPr>
          <p:cNvPr id="678" name="Google Shape;678;p62"/>
          <p:cNvSpPr txBox="1">
            <a:spLocks noGrp="1"/>
          </p:cNvSpPr>
          <p:nvPr>
            <p:ph type="subTitle" idx="1"/>
          </p:nvPr>
        </p:nvSpPr>
        <p:spPr>
          <a:xfrm>
            <a:off x="2279275" y="1627375"/>
            <a:ext cx="4361700" cy="144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Do you have any questions?</a:t>
            </a:r>
            <a:endParaRPr b="1" dirty="0"/>
          </a:p>
          <a:p>
            <a:pPr marL="0" lvl="0" indent="0" algn="ctr" rtl="0">
              <a:spcBef>
                <a:spcPts val="0"/>
              </a:spcBef>
              <a:spcAft>
                <a:spcPts val="0"/>
              </a:spcAft>
              <a:buNone/>
            </a:pPr>
            <a:r>
              <a:rPr lang="en" dirty="0" smtClean="0"/>
              <a:t>stantons@actnowillinois.org </a:t>
            </a:r>
          </a:p>
          <a:p>
            <a:pPr marL="0" lvl="0" indent="0" algn="ctr" rtl="0">
              <a:spcBef>
                <a:spcPts val="0"/>
              </a:spcBef>
              <a:spcAft>
                <a:spcPts val="0"/>
              </a:spcAft>
              <a:buNone/>
            </a:pPr>
            <a:r>
              <a:rPr lang="en" dirty="0" smtClean="0"/>
              <a:t>312-877-0725</a:t>
            </a:r>
            <a:endParaRPr dirty="0"/>
          </a:p>
          <a:p>
            <a:pPr marL="0" lvl="0" indent="0" algn="ctr" rtl="0">
              <a:spcBef>
                <a:spcPts val="0"/>
              </a:spcBef>
              <a:spcAft>
                <a:spcPts val="0"/>
              </a:spcAft>
              <a:buNone/>
            </a:pPr>
            <a:r>
              <a:rPr lang="en-US" dirty="0"/>
              <a:t>a</a:t>
            </a:r>
            <a:r>
              <a:rPr lang="en" dirty="0" smtClean="0"/>
              <a:t>ctnowillinois.org</a:t>
            </a:r>
            <a:endParaRPr dirty="0"/>
          </a:p>
        </p:txBody>
      </p:sp>
      <p:sp>
        <p:nvSpPr>
          <p:cNvPr id="679" name="Google Shape;679;p62"/>
          <p:cNvSpPr/>
          <p:nvPr/>
        </p:nvSpPr>
        <p:spPr>
          <a:xfrm>
            <a:off x="1150675" y="3957350"/>
            <a:ext cx="390900" cy="4038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62"/>
          <p:cNvSpPr/>
          <p:nvPr/>
        </p:nvSpPr>
        <p:spPr>
          <a:xfrm>
            <a:off x="7912649" y="996772"/>
            <a:ext cx="469800" cy="4854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62"/>
          <p:cNvSpPr/>
          <p:nvPr/>
        </p:nvSpPr>
        <p:spPr>
          <a:xfrm>
            <a:off x="1150675" y="495155"/>
            <a:ext cx="584100" cy="6036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3" name="Google Shape;683;p62"/>
          <p:cNvGrpSpPr/>
          <p:nvPr/>
        </p:nvGrpSpPr>
        <p:grpSpPr>
          <a:xfrm>
            <a:off x="7159126" y="1869184"/>
            <a:ext cx="407391" cy="286470"/>
            <a:chOff x="3476576" y="2633631"/>
            <a:chExt cx="417024" cy="293244"/>
          </a:xfrm>
        </p:grpSpPr>
        <p:sp>
          <p:nvSpPr>
            <p:cNvPr id="684" name="Google Shape;684;p62"/>
            <p:cNvSpPr/>
            <p:nvPr/>
          </p:nvSpPr>
          <p:spPr>
            <a:xfrm>
              <a:off x="3476576" y="2633631"/>
              <a:ext cx="417024" cy="293244"/>
            </a:xfrm>
            <a:custGeom>
              <a:avLst/>
              <a:gdLst/>
              <a:ahLst/>
              <a:cxnLst/>
              <a:rect l="l" t="t" r="r" b="b"/>
              <a:pathLst>
                <a:path w="19982" h="14051" extrusionOk="0">
                  <a:moveTo>
                    <a:pt x="17056" y="1172"/>
                  </a:moveTo>
                  <a:cubicBezTo>
                    <a:pt x="18023" y="1172"/>
                    <a:pt x="18811" y="1961"/>
                    <a:pt x="18811" y="2929"/>
                  </a:cubicBezTo>
                  <a:lnTo>
                    <a:pt x="18811" y="11124"/>
                  </a:lnTo>
                  <a:cubicBezTo>
                    <a:pt x="18811" y="12092"/>
                    <a:pt x="18023" y="12881"/>
                    <a:pt x="17056" y="12881"/>
                  </a:cubicBezTo>
                  <a:lnTo>
                    <a:pt x="2927" y="12881"/>
                  </a:lnTo>
                  <a:cubicBezTo>
                    <a:pt x="1959" y="12881"/>
                    <a:pt x="1172" y="12092"/>
                    <a:pt x="1172" y="11124"/>
                  </a:cubicBezTo>
                  <a:lnTo>
                    <a:pt x="1172" y="2929"/>
                  </a:lnTo>
                  <a:cubicBezTo>
                    <a:pt x="1172" y="1961"/>
                    <a:pt x="1959" y="1172"/>
                    <a:pt x="2927" y="1172"/>
                  </a:cubicBezTo>
                  <a:close/>
                  <a:moveTo>
                    <a:pt x="2927" y="1"/>
                  </a:moveTo>
                  <a:cubicBezTo>
                    <a:pt x="1313" y="1"/>
                    <a:pt x="1" y="1315"/>
                    <a:pt x="1" y="2929"/>
                  </a:cubicBezTo>
                  <a:lnTo>
                    <a:pt x="1" y="11124"/>
                  </a:lnTo>
                  <a:cubicBezTo>
                    <a:pt x="1" y="12738"/>
                    <a:pt x="1313" y="14050"/>
                    <a:pt x="2927" y="14050"/>
                  </a:cubicBezTo>
                  <a:lnTo>
                    <a:pt x="17056" y="14050"/>
                  </a:lnTo>
                  <a:cubicBezTo>
                    <a:pt x="18669" y="14050"/>
                    <a:pt x="19982" y="12738"/>
                    <a:pt x="19982" y="11124"/>
                  </a:cubicBezTo>
                  <a:lnTo>
                    <a:pt x="19982" y="2929"/>
                  </a:lnTo>
                  <a:cubicBezTo>
                    <a:pt x="19982" y="1315"/>
                    <a:pt x="18669" y="1"/>
                    <a:pt x="17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62"/>
            <p:cNvSpPr/>
            <p:nvPr/>
          </p:nvSpPr>
          <p:spPr>
            <a:xfrm>
              <a:off x="3636206" y="2706945"/>
              <a:ext cx="122194" cy="146633"/>
            </a:xfrm>
            <a:custGeom>
              <a:avLst/>
              <a:gdLst/>
              <a:ahLst/>
              <a:cxnLst/>
              <a:rect l="l" t="t" r="r" b="b"/>
              <a:pathLst>
                <a:path w="5855" h="7026" extrusionOk="0">
                  <a:moveTo>
                    <a:pt x="1172" y="1643"/>
                  </a:moveTo>
                  <a:lnTo>
                    <a:pt x="4165" y="3514"/>
                  </a:lnTo>
                  <a:lnTo>
                    <a:pt x="1172" y="5384"/>
                  </a:lnTo>
                  <a:lnTo>
                    <a:pt x="1172" y="1643"/>
                  </a:lnTo>
                  <a:close/>
                  <a:moveTo>
                    <a:pt x="586" y="0"/>
                  </a:moveTo>
                  <a:cubicBezTo>
                    <a:pt x="489" y="0"/>
                    <a:pt x="391" y="25"/>
                    <a:pt x="302" y="74"/>
                  </a:cubicBezTo>
                  <a:cubicBezTo>
                    <a:pt x="116" y="178"/>
                    <a:pt x="1" y="373"/>
                    <a:pt x="1" y="587"/>
                  </a:cubicBezTo>
                  <a:lnTo>
                    <a:pt x="1" y="6440"/>
                  </a:lnTo>
                  <a:cubicBezTo>
                    <a:pt x="1" y="6653"/>
                    <a:pt x="116" y="6849"/>
                    <a:pt x="302" y="6953"/>
                  </a:cubicBezTo>
                  <a:cubicBezTo>
                    <a:pt x="389" y="7001"/>
                    <a:pt x="487" y="7026"/>
                    <a:pt x="585" y="7026"/>
                  </a:cubicBezTo>
                  <a:cubicBezTo>
                    <a:pt x="693" y="7026"/>
                    <a:pt x="801" y="6997"/>
                    <a:pt x="896" y="6937"/>
                  </a:cubicBezTo>
                  <a:lnTo>
                    <a:pt x="5580" y="4010"/>
                  </a:lnTo>
                  <a:cubicBezTo>
                    <a:pt x="5750" y="3903"/>
                    <a:pt x="5854" y="3714"/>
                    <a:pt x="5854" y="3513"/>
                  </a:cubicBezTo>
                  <a:cubicBezTo>
                    <a:pt x="5854" y="3311"/>
                    <a:pt x="5750" y="3123"/>
                    <a:pt x="5580" y="3017"/>
                  </a:cubicBezTo>
                  <a:lnTo>
                    <a:pt x="896" y="90"/>
                  </a:lnTo>
                  <a:cubicBezTo>
                    <a:pt x="801" y="30"/>
                    <a:pt x="694"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 name="Google Shape;686;p62"/>
          <p:cNvGrpSpPr/>
          <p:nvPr/>
        </p:nvGrpSpPr>
        <p:grpSpPr>
          <a:xfrm>
            <a:off x="7159121" y="2849733"/>
            <a:ext cx="407411" cy="407248"/>
            <a:chOff x="3988564" y="2571836"/>
            <a:chExt cx="417045" cy="416878"/>
          </a:xfrm>
        </p:grpSpPr>
        <p:sp>
          <p:nvSpPr>
            <p:cNvPr id="687" name="Google Shape;687;p62"/>
            <p:cNvSpPr/>
            <p:nvPr/>
          </p:nvSpPr>
          <p:spPr>
            <a:xfrm>
              <a:off x="4090678" y="2650431"/>
              <a:ext cx="213124" cy="259268"/>
            </a:xfrm>
            <a:custGeom>
              <a:avLst/>
              <a:gdLst/>
              <a:ahLst/>
              <a:cxnLst/>
              <a:rect l="l" t="t" r="r" b="b"/>
              <a:pathLst>
                <a:path w="10212" h="12423" extrusionOk="0">
                  <a:moveTo>
                    <a:pt x="4938" y="1172"/>
                  </a:moveTo>
                  <a:cubicBezTo>
                    <a:pt x="7267" y="1172"/>
                    <a:pt x="8610" y="2621"/>
                    <a:pt x="8610" y="3081"/>
                  </a:cubicBezTo>
                  <a:cubicBezTo>
                    <a:pt x="8610" y="3348"/>
                    <a:pt x="8308" y="3471"/>
                    <a:pt x="8102" y="3471"/>
                  </a:cubicBezTo>
                  <a:cubicBezTo>
                    <a:pt x="7867" y="3471"/>
                    <a:pt x="7733" y="3357"/>
                    <a:pt x="7407" y="3026"/>
                  </a:cubicBezTo>
                  <a:cubicBezTo>
                    <a:pt x="6933" y="2541"/>
                    <a:pt x="6282" y="1879"/>
                    <a:pt x="4821" y="1879"/>
                  </a:cubicBezTo>
                  <a:cubicBezTo>
                    <a:pt x="4177" y="1879"/>
                    <a:pt x="3602" y="2046"/>
                    <a:pt x="3162" y="2362"/>
                  </a:cubicBezTo>
                  <a:cubicBezTo>
                    <a:pt x="2687" y="2700"/>
                    <a:pt x="2417" y="3188"/>
                    <a:pt x="2417" y="3701"/>
                  </a:cubicBezTo>
                  <a:cubicBezTo>
                    <a:pt x="2417" y="4145"/>
                    <a:pt x="2603" y="4758"/>
                    <a:pt x="3491" y="5152"/>
                  </a:cubicBezTo>
                  <a:cubicBezTo>
                    <a:pt x="3997" y="5378"/>
                    <a:pt x="4646" y="5506"/>
                    <a:pt x="5334" y="5642"/>
                  </a:cubicBezTo>
                  <a:cubicBezTo>
                    <a:pt x="7566" y="6081"/>
                    <a:pt x="9029" y="6514"/>
                    <a:pt x="9029" y="8449"/>
                  </a:cubicBezTo>
                  <a:cubicBezTo>
                    <a:pt x="9029" y="8455"/>
                    <a:pt x="9029" y="8464"/>
                    <a:pt x="9029" y="8478"/>
                  </a:cubicBezTo>
                  <a:cubicBezTo>
                    <a:pt x="9035" y="8646"/>
                    <a:pt x="9028" y="9518"/>
                    <a:pt x="8347" y="10222"/>
                  </a:cubicBezTo>
                  <a:cubicBezTo>
                    <a:pt x="7688" y="10903"/>
                    <a:pt x="6597" y="11248"/>
                    <a:pt x="5102" y="11252"/>
                  </a:cubicBezTo>
                  <a:cubicBezTo>
                    <a:pt x="2240" y="11250"/>
                    <a:pt x="1171" y="9891"/>
                    <a:pt x="1171" y="9033"/>
                  </a:cubicBezTo>
                  <a:cubicBezTo>
                    <a:pt x="1171" y="8780"/>
                    <a:pt x="1518" y="8672"/>
                    <a:pt x="1656" y="8672"/>
                  </a:cubicBezTo>
                  <a:cubicBezTo>
                    <a:pt x="1844" y="8672"/>
                    <a:pt x="2005" y="8837"/>
                    <a:pt x="2327" y="9212"/>
                  </a:cubicBezTo>
                  <a:cubicBezTo>
                    <a:pt x="2843" y="9813"/>
                    <a:pt x="3551" y="10636"/>
                    <a:pt x="5095" y="10636"/>
                  </a:cubicBezTo>
                  <a:cubicBezTo>
                    <a:pt x="6363" y="10636"/>
                    <a:pt x="7727" y="9881"/>
                    <a:pt x="7727" y="8612"/>
                  </a:cubicBezTo>
                  <a:cubicBezTo>
                    <a:pt x="7727" y="7951"/>
                    <a:pt x="7363" y="7445"/>
                    <a:pt x="6647" y="7109"/>
                  </a:cubicBezTo>
                  <a:cubicBezTo>
                    <a:pt x="6130" y="6866"/>
                    <a:pt x="5472" y="6726"/>
                    <a:pt x="4773" y="6578"/>
                  </a:cubicBezTo>
                  <a:cubicBezTo>
                    <a:pt x="2620" y="6120"/>
                    <a:pt x="1209" y="5683"/>
                    <a:pt x="1209" y="3859"/>
                  </a:cubicBezTo>
                  <a:cubicBezTo>
                    <a:pt x="1209" y="2893"/>
                    <a:pt x="1667" y="2191"/>
                    <a:pt x="2606" y="1711"/>
                  </a:cubicBezTo>
                  <a:cubicBezTo>
                    <a:pt x="3388" y="1313"/>
                    <a:pt x="4350" y="1172"/>
                    <a:pt x="4938" y="1172"/>
                  </a:cubicBezTo>
                  <a:close/>
                  <a:moveTo>
                    <a:pt x="4938" y="1"/>
                  </a:moveTo>
                  <a:cubicBezTo>
                    <a:pt x="2944" y="1"/>
                    <a:pt x="39" y="991"/>
                    <a:pt x="39" y="3861"/>
                  </a:cubicBezTo>
                  <a:cubicBezTo>
                    <a:pt x="39" y="5149"/>
                    <a:pt x="579" y="6129"/>
                    <a:pt x="1644" y="6772"/>
                  </a:cubicBezTo>
                  <a:cubicBezTo>
                    <a:pt x="2505" y="7293"/>
                    <a:pt x="3581" y="7523"/>
                    <a:pt x="4529" y="7724"/>
                  </a:cubicBezTo>
                  <a:cubicBezTo>
                    <a:pt x="5159" y="7857"/>
                    <a:pt x="5755" y="7984"/>
                    <a:pt x="6149" y="8170"/>
                  </a:cubicBezTo>
                  <a:cubicBezTo>
                    <a:pt x="6556" y="8359"/>
                    <a:pt x="6556" y="8518"/>
                    <a:pt x="6556" y="8612"/>
                  </a:cubicBezTo>
                  <a:cubicBezTo>
                    <a:pt x="6556" y="9100"/>
                    <a:pt x="5785" y="9465"/>
                    <a:pt x="5095" y="9465"/>
                  </a:cubicBezTo>
                  <a:cubicBezTo>
                    <a:pt x="4089" y="9465"/>
                    <a:pt x="3664" y="8971"/>
                    <a:pt x="3215" y="8449"/>
                  </a:cubicBezTo>
                  <a:cubicBezTo>
                    <a:pt x="2833" y="8005"/>
                    <a:pt x="2401" y="7501"/>
                    <a:pt x="1656" y="7501"/>
                  </a:cubicBezTo>
                  <a:cubicBezTo>
                    <a:pt x="860" y="7501"/>
                    <a:pt x="0" y="8087"/>
                    <a:pt x="0" y="9035"/>
                  </a:cubicBezTo>
                  <a:cubicBezTo>
                    <a:pt x="0" y="10459"/>
                    <a:pt x="1462" y="12423"/>
                    <a:pt x="5104" y="12423"/>
                  </a:cubicBezTo>
                  <a:cubicBezTo>
                    <a:pt x="6926" y="12419"/>
                    <a:pt x="8301" y="11954"/>
                    <a:pt x="9187" y="11036"/>
                  </a:cubicBezTo>
                  <a:cubicBezTo>
                    <a:pt x="10167" y="10024"/>
                    <a:pt x="10211" y="8803"/>
                    <a:pt x="10200" y="8442"/>
                  </a:cubicBezTo>
                  <a:cubicBezTo>
                    <a:pt x="10199" y="7101"/>
                    <a:pt x="9638" y="6090"/>
                    <a:pt x="8536" y="5435"/>
                  </a:cubicBezTo>
                  <a:cubicBezTo>
                    <a:pt x="7642" y="4904"/>
                    <a:pt x="6537" y="4685"/>
                    <a:pt x="5560" y="4492"/>
                  </a:cubicBezTo>
                  <a:cubicBezTo>
                    <a:pt x="4939" y="4370"/>
                    <a:pt x="4354" y="4255"/>
                    <a:pt x="3966" y="4084"/>
                  </a:cubicBezTo>
                  <a:cubicBezTo>
                    <a:pt x="3588" y="3916"/>
                    <a:pt x="3588" y="3781"/>
                    <a:pt x="3588" y="3703"/>
                  </a:cubicBezTo>
                  <a:cubicBezTo>
                    <a:pt x="3588" y="3429"/>
                    <a:pt x="4016" y="3050"/>
                    <a:pt x="4821" y="3050"/>
                  </a:cubicBezTo>
                  <a:cubicBezTo>
                    <a:pt x="5790" y="3050"/>
                    <a:pt x="6153" y="3418"/>
                    <a:pt x="6570" y="3847"/>
                  </a:cubicBezTo>
                  <a:cubicBezTo>
                    <a:pt x="6921" y="4202"/>
                    <a:pt x="7354" y="4644"/>
                    <a:pt x="8102" y="4644"/>
                  </a:cubicBezTo>
                  <a:cubicBezTo>
                    <a:pt x="8966" y="4644"/>
                    <a:pt x="9781" y="4016"/>
                    <a:pt x="9781" y="3082"/>
                  </a:cubicBezTo>
                  <a:cubicBezTo>
                    <a:pt x="9781" y="1768"/>
                    <a:pt x="7722" y="1"/>
                    <a:pt x="49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62"/>
            <p:cNvSpPr/>
            <p:nvPr/>
          </p:nvSpPr>
          <p:spPr>
            <a:xfrm>
              <a:off x="3988564" y="2571836"/>
              <a:ext cx="417045" cy="416878"/>
            </a:xfrm>
            <a:custGeom>
              <a:avLst/>
              <a:gdLst/>
              <a:ahLst/>
              <a:cxnLst/>
              <a:rect l="l" t="t" r="r" b="b"/>
              <a:pathLst>
                <a:path w="19983" h="19975" extrusionOk="0">
                  <a:moveTo>
                    <a:pt x="5465" y="1172"/>
                  </a:moveTo>
                  <a:cubicBezTo>
                    <a:pt x="6229" y="1172"/>
                    <a:pt x="6714" y="1356"/>
                    <a:pt x="7184" y="1548"/>
                  </a:cubicBezTo>
                  <a:cubicBezTo>
                    <a:pt x="7842" y="1820"/>
                    <a:pt x="8120" y="1882"/>
                    <a:pt x="8506" y="1882"/>
                  </a:cubicBezTo>
                  <a:cubicBezTo>
                    <a:pt x="8831" y="1882"/>
                    <a:pt x="9232" y="1838"/>
                    <a:pt x="10000" y="1838"/>
                  </a:cubicBezTo>
                  <a:cubicBezTo>
                    <a:pt x="13275" y="1838"/>
                    <a:pt x="15226" y="3478"/>
                    <a:pt x="16286" y="4855"/>
                  </a:cubicBezTo>
                  <a:cubicBezTo>
                    <a:pt x="17660" y="6641"/>
                    <a:pt x="18149" y="8709"/>
                    <a:pt x="18149" y="9937"/>
                  </a:cubicBezTo>
                  <a:cubicBezTo>
                    <a:pt x="18149" y="11304"/>
                    <a:pt x="17841" y="11405"/>
                    <a:pt x="18414" y="12744"/>
                  </a:cubicBezTo>
                  <a:cubicBezTo>
                    <a:pt x="18610" y="13203"/>
                    <a:pt x="18812" y="13675"/>
                    <a:pt x="18812" y="14565"/>
                  </a:cubicBezTo>
                  <a:cubicBezTo>
                    <a:pt x="18812" y="15702"/>
                    <a:pt x="18373" y="16765"/>
                    <a:pt x="17575" y="17561"/>
                  </a:cubicBezTo>
                  <a:cubicBezTo>
                    <a:pt x="16776" y="18358"/>
                    <a:pt x="15671" y="18803"/>
                    <a:pt x="14546" y="18803"/>
                  </a:cubicBezTo>
                  <a:cubicBezTo>
                    <a:pt x="14544" y="18803"/>
                    <a:pt x="14542" y="18803"/>
                    <a:pt x="14540" y="18803"/>
                  </a:cubicBezTo>
                  <a:lnTo>
                    <a:pt x="14519" y="18803"/>
                  </a:lnTo>
                  <a:cubicBezTo>
                    <a:pt x="13754" y="18803"/>
                    <a:pt x="13270" y="18612"/>
                    <a:pt x="12799" y="18418"/>
                  </a:cubicBezTo>
                  <a:cubicBezTo>
                    <a:pt x="12161" y="18154"/>
                    <a:pt x="11842" y="18085"/>
                    <a:pt x="11520" y="18085"/>
                  </a:cubicBezTo>
                  <a:cubicBezTo>
                    <a:pt x="11167" y="18085"/>
                    <a:pt x="10809" y="18168"/>
                    <a:pt x="10022" y="18168"/>
                  </a:cubicBezTo>
                  <a:cubicBezTo>
                    <a:pt x="6746" y="18168"/>
                    <a:pt x="4785" y="16516"/>
                    <a:pt x="3717" y="15131"/>
                  </a:cubicBezTo>
                  <a:cubicBezTo>
                    <a:pt x="2328" y="13328"/>
                    <a:pt x="1835" y="11257"/>
                    <a:pt x="1835" y="10031"/>
                  </a:cubicBezTo>
                  <a:cubicBezTo>
                    <a:pt x="1835" y="8674"/>
                    <a:pt x="2146" y="8571"/>
                    <a:pt x="1569" y="7222"/>
                  </a:cubicBezTo>
                  <a:cubicBezTo>
                    <a:pt x="1375" y="6765"/>
                    <a:pt x="1173" y="6293"/>
                    <a:pt x="1171" y="5408"/>
                  </a:cubicBezTo>
                  <a:cubicBezTo>
                    <a:pt x="1175" y="3063"/>
                    <a:pt x="3100" y="1172"/>
                    <a:pt x="5465" y="1172"/>
                  </a:cubicBezTo>
                  <a:close/>
                  <a:moveTo>
                    <a:pt x="5465" y="0"/>
                  </a:moveTo>
                  <a:cubicBezTo>
                    <a:pt x="3993" y="0"/>
                    <a:pt x="2617" y="552"/>
                    <a:pt x="1587" y="1582"/>
                  </a:cubicBezTo>
                  <a:cubicBezTo>
                    <a:pt x="566" y="2603"/>
                    <a:pt x="4" y="3960"/>
                    <a:pt x="0" y="5403"/>
                  </a:cubicBezTo>
                  <a:lnTo>
                    <a:pt x="0" y="5414"/>
                  </a:lnTo>
                  <a:cubicBezTo>
                    <a:pt x="2" y="6535"/>
                    <a:pt x="274" y="7170"/>
                    <a:pt x="492" y="7682"/>
                  </a:cubicBezTo>
                  <a:cubicBezTo>
                    <a:pt x="938" y="8725"/>
                    <a:pt x="664" y="8547"/>
                    <a:pt x="664" y="10031"/>
                  </a:cubicBezTo>
                  <a:cubicBezTo>
                    <a:pt x="664" y="11738"/>
                    <a:pt x="1385" y="14023"/>
                    <a:pt x="2790" y="15845"/>
                  </a:cubicBezTo>
                  <a:cubicBezTo>
                    <a:pt x="4019" y="17439"/>
                    <a:pt x="6270" y="19339"/>
                    <a:pt x="10022" y="19339"/>
                  </a:cubicBezTo>
                  <a:cubicBezTo>
                    <a:pt x="10942" y="19339"/>
                    <a:pt x="11234" y="19255"/>
                    <a:pt x="11494" y="19255"/>
                  </a:cubicBezTo>
                  <a:cubicBezTo>
                    <a:pt x="11700" y="19255"/>
                    <a:pt x="11887" y="19308"/>
                    <a:pt x="12353" y="19500"/>
                  </a:cubicBezTo>
                  <a:cubicBezTo>
                    <a:pt x="12875" y="19716"/>
                    <a:pt x="13523" y="19974"/>
                    <a:pt x="14519" y="19974"/>
                  </a:cubicBezTo>
                  <a:lnTo>
                    <a:pt x="14554" y="19974"/>
                  </a:lnTo>
                  <a:cubicBezTo>
                    <a:pt x="15985" y="19974"/>
                    <a:pt x="17386" y="19403"/>
                    <a:pt x="18402" y="18391"/>
                  </a:cubicBezTo>
                  <a:cubicBezTo>
                    <a:pt x="19422" y="17374"/>
                    <a:pt x="19983" y="16015"/>
                    <a:pt x="19983" y="14565"/>
                  </a:cubicBezTo>
                  <a:cubicBezTo>
                    <a:pt x="19983" y="13436"/>
                    <a:pt x="19711" y="12797"/>
                    <a:pt x="19491" y="12284"/>
                  </a:cubicBezTo>
                  <a:cubicBezTo>
                    <a:pt x="19045" y="11243"/>
                    <a:pt x="19320" y="11421"/>
                    <a:pt x="19320" y="9937"/>
                  </a:cubicBezTo>
                  <a:cubicBezTo>
                    <a:pt x="19320" y="8218"/>
                    <a:pt x="18603" y="5946"/>
                    <a:pt x="17213" y="4140"/>
                  </a:cubicBezTo>
                  <a:cubicBezTo>
                    <a:pt x="15994" y="2557"/>
                    <a:pt x="13753" y="667"/>
                    <a:pt x="10000" y="667"/>
                  </a:cubicBezTo>
                  <a:cubicBezTo>
                    <a:pt x="9146" y="667"/>
                    <a:pt x="8785" y="712"/>
                    <a:pt x="8528" y="712"/>
                  </a:cubicBezTo>
                  <a:cubicBezTo>
                    <a:pt x="8261" y="712"/>
                    <a:pt x="8109" y="664"/>
                    <a:pt x="7630" y="466"/>
                  </a:cubicBezTo>
                  <a:cubicBezTo>
                    <a:pt x="7110" y="252"/>
                    <a:pt x="6461" y="0"/>
                    <a:pt x="5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 name="Google Shape;689;p62"/>
          <p:cNvGrpSpPr/>
          <p:nvPr/>
        </p:nvGrpSpPr>
        <p:grpSpPr>
          <a:xfrm>
            <a:off x="7159124" y="3772411"/>
            <a:ext cx="407391" cy="407391"/>
            <a:chOff x="4500573" y="2571753"/>
            <a:chExt cx="417024" cy="417024"/>
          </a:xfrm>
        </p:grpSpPr>
        <p:sp>
          <p:nvSpPr>
            <p:cNvPr id="690" name="Google Shape;690;p62"/>
            <p:cNvSpPr/>
            <p:nvPr/>
          </p:nvSpPr>
          <p:spPr>
            <a:xfrm>
              <a:off x="4550263" y="2632817"/>
              <a:ext cx="317683" cy="293244"/>
            </a:xfrm>
            <a:custGeom>
              <a:avLst/>
              <a:gdLst/>
              <a:ahLst/>
              <a:cxnLst/>
              <a:rect l="l" t="t" r="r" b="b"/>
              <a:pathLst>
                <a:path w="15222" h="14051" extrusionOk="0">
                  <a:moveTo>
                    <a:pt x="7616" y="1172"/>
                  </a:moveTo>
                  <a:cubicBezTo>
                    <a:pt x="8529" y="1202"/>
                    <a:pt x="10613" y="1570"/>
                    <a:pt x="10613" y="4280"/>
                  </a:cubicBezTo>
                  <a:cubicBezTo>
                    <a:pt x="10613" y="4791"/>
                    <a:pt x="10565" y="5662"/>
                    <a:pt x="10565" y="5683"/>
                  </a:cubicBezTo>
                  <a:cubicBezTo>
                    <a:pt x="10565" y="6490"/>
                    <a:pt x="11186" y="6530"/>
                    <a:pt x="11312" y="6530"/>
                  </a:cubicBezTo>
                  <a:cubicBezTo>
                    <a:pt x="11563" y="6530"/>
                    <a:pt x="11867" y="6461"/>
                    <a:pt x="12149" y="6399"/>
                  </a:cubicBezTo>
                  <a:lnTo>
                    <a:pt x="12149" y="6399"/>
                  </a:lnTo>
                  <a:cubicBezTo>
                    <a:pt x="11697" y="6589"/>
                    <a:pt x="10875" y="6838"/>
                    <a:pt x="10875" y="7608"/>
                  </a:cubicBezTo>
                  <a:cubicBezTo>
                    <a:pt x="10875" y="9260"/>
                    <a:pt x="12294" y="9897"/>
                    <a:pt x="13233" y="10316"/>
                  </a:cubicBezTo>
                  <a:cubicBezTo>
                    <a:pt x="13419" y="10399"/>
                    <a:pt x="13661" y="10509"/>
                    <a:pt x="13838" y="10608"/>
                  </a:cubicBezTo>
                  <a:cubicBezTo>
                    <a:pt x="13590" y="10652"/>
                    <a:pt x="13247" y="10703"/>
                    <a:pt x="12826" y="10802"/>
                  </a:cubicBezTo>
                  <a:cubicBezTo>
                    <a:pt x="12446" y="10894"/>
                    <a:pt x="12149" y="11195"/>
                    <a:pt x="12067" y="11574"/>
                  </a:cubicBezTo>
                  <a:cubicBezTo>
                    <a:pt x="12058" y="11614"/>
                    <a:pt x="12049" y="11652"/>
                    <a:pt x="12041" y="11683"/>
                  </a:cubicBezTo>
                  <a:cubicBezTo>
                    <a:pt x="11837" y="11646"/>
                    <a:pt x="11549" y="11584"/>
                    <a:pt x="11156" y="11584"/>
                  </a:cubicBezTo>
                  <a:cubicBezTo>
                    <a:pt x="10220" y="11584"/>
                    <a:pt x="9658" y="11968"/>
                    <a:pt x="9161" y="12306"/>
                  </a:cubicBezTo>
                  <a:cubicBezTo>
                    <a:pt x="8711" y="12614"/>
                    <a:pt x="8322" y="12879"/>
                    <a:pt x="7611" y="12881"/>
                  </a:cubicBezTo>
                  <a:cubicBezTo>
                    <a:pt x="6900" y="12879"/>
                    <a:pt x="6511" y="12614"/>
                    <a:pt x="6060" y="12306"/>
                  </a:cubicBezTo>
                  <a:cubicBezTo>
                    <a:pt x="5563" y="11968"/>
                    <a:pt x="5000" y="11584"/>
                    <a:pt x="4064" y="11584"/>
                  </a:cubicBezTo>
                  <a:cubicBezTo>
                    <a:pt x="3671" y="11584"/>
                    <a:pt x="3381" y="11646"/>
                    <a:pt x="3180" y="11683"/>
                  </a:cubicBezTo>
                  <a:cubicBezTo>
                    <a:pt x="3171" y="11652"/>
                    <a:pt x="3164" y="11614"/>
                    <a:pt x="3155" y="11574"/>
                  </a:cubicBezTo>
                  <a:cubicBezTo>
                    <a:pt x="3072" y="11195"/>
                    <a:pt x="2775" y="10894"/>
                    <a:pt x="2394" y="10802"/>
                  </a:cubicBezTo>
                  <a:cubicBezTo>
                    <a:pt x="1973" y="10703"/>
                    <a:pt x="1630" y="10652"/>
                    <a:pt x="1384" y="10608"/>
                  </a:cubicBezTo>
                  <a:cubicBezTo>
                    <a:pt x="1559" y="10509"/>
                    <a:pt x="1803" y="10399"/>
                    <a:pt x="1987" y="10316"/>
                  </a:cubicBezTo>
                  <a:cubicBezTo>
                    <a:pt x="2927" y="9897"/>
                    <a:pt x="4347" y="9260"/>
                    <a:pt x="4347" y="7608"/>
                  </a:cubicBezTo>
                  <a:cubicBezTo>
                    <a:pt x="4347" y="6838"/>
                    <a:pt x="3525" y="6589"/>
                    <a:pt x="3072" y="6399"/>
                  </a:cubicBezTo>
                  <a:lnTo>
                    <a:pt x="3072" y="6399"/>
                  </a:lnTo>
                  <a:cubicBezTo>
                    <a:pt x="3355" y="6461"/>
                    <a:pt x="3657" y="6530"/>
                    <a:pt x="3910" y="6530"/>
                  </a:cubicBezTo>
                  <a:cubicBezTo>
                    <a:pt x="4034" y="6530"/>
                    <a:pt x="4655" y="6490"/>
                    <a:pt x="4655" y="5683"/>
                  </a:cubicBezTo>
                  <a:cubicBezTo>
                    <a:pt x="4655" y="5662"/>
                    <a:pt x="4609" y="4793"/>
                    <a:pt x="4609" y="4280"/>
                  </a:cubicBezTo>
                  <a:cubicBezTo>
                    <a:pt x="4609" y="1558"/>
                    <a:pt x="6698" y="1199"/>
                    <a:pt x="7616" y="1172"/>
                  </a:cubicBezTo>
                  <a:close/>
                  <a:moveTo>
                    <a:pt x="7602" y="1"/>
                  </a:moveTo>
                  <a:cubicBezTo>
                    <a:pt x="7201" y="11"/>
                    <a:pt x="6164" y="98"/>
                    <a:pt x="5219" y="691"/>
                  </a:cubicBezTo>
                  <a:cubicBezTo>
                    <a:pt x="4407" y="1200"/>
                    <a:pt x="3438" y="2237"/>
                    <a:pt x="3438" y="4280"/>
                  </a:cubicBezTo>
                  <a:cubicBezTo>
                    <a:pt x="3438" y="4714"/>
                    <a:pt x="3454" y="5041"/>
                    <a:pt x="3466" y="5288"/>
                  </a:cubicBezTo>
                  <a:cubicBezTo>
                    <a:pt x="3176" y="5225"/>
                    <a:pt x="2914" y="5159"/>
                    <a:pt x="2711" y="5159"/>
                  </a:cubicBezTo>
                  <a:cubicBezTo>
                    <a:pt x="2005" y="5159"/>
                    <a:pt x="1492" y="5593"/>
                    <a:pt x="1492" y="6187"/>
                  </a:cubicBezTo>
                  <a:cubicBezTo>
                    <a:pt x="1492" y="7031"/>
                    <a:pt x="2302" y="7355"/>
                    <a:pt x="2785" y="7547"/>
                  </a:cubicBezTo>
                  <a:cubicBezTo>
                    <a:pt x="2907" y="7595"/>
                    <a:pt x="3077" y="7664"/>
                    <a:pt x="3173" y="7717"/>
                  </a:cubicBezTo>
                  <a:cubicBezTo>
                    <a:pt x="3084" y="8885"/>
                    <a:pt x="1453" y="9124"/>
                    <a:pt x="595" y="9723"/>
                  </a:cubicBezTo>
                  <a:cubicBezTo>
                    <a:pt x="201" y="9999"/>
                    <a:pt x="1" y="10337"/>
                    <a:pt x="1" y="10730"/>
                  </a:cubicBezTo>
                  <a:cubicBezTo>
                    <a:pt x="1" y="11119"/>
                    <a:pt x="194" y="11425"/>
                    <a:pt x="547" y="11590"/>
                  </a:cubicBezTo>
                  <a:cubicBezTo>
                    <a:pt x="892" y="11752"/>
                    <a:pt x="1340" y="11765"/>
                    <a:pt x="2032" y="11920"/>
                  </a:cubicBezTo>
                  <a:cubicBezTo>
                    <a:pt x="2081" y="12138"/>
                    <a:pt x="2134" y="12318"/>
                    <a:pt x="2231" y="12474"/>
                  </a:cubicBezTo>
                  <a:cubicBezTo>
                    <a:pt x="2428" y="12789"/>
                    <a:pt x="2691" y="12874"/>
                    <a:pt x="2981" y="12874"/>
                  </a:cubicBezTo>
                  <a:cubicBezTo>
                    <a:pt x="3325" y="12874"/>
                    <a:pt x="3708" y="12754"/>
                    <a:pt x="4064" y="12754"/>
                  </a:cubicBezTo>
                  <a:cubicBezTo>
                    <a:pt x="4639" y="12754"/>
                    <a:pt x="4975" y="12984"/>
                    <a:pt x="5400" y="13274"/>
                  </a:cubicBezTo>
                  <a:cubicBezTo>
                    <a:pt x="5907" y="13619"/>
                    <a:pt x="6537" y="14050"/>
                    <a:pt x="7609" y="14050"/>
                  </a:cubicBezTo>
                  <a:lnTo>
                    <a:pt x="7611" y="14050"/>
                  </a:lnTo>
                  <a:cubicBezTo>
                    <a:pt x="8683" y="14050"/>
                    <a:pt x="9315" y="13620"/>
                    <a:pt x="9821" y="13274"/>
                  </a:cubicBezTo>
                  <a:cubicBezTo>
                    <a:pt x="10247" y="12984"/>
                    <a:pt x="10581" y="12754"/>
                    <a:pt x="11156" y="12754"/>
                  </a:cubicBezTo>
                  <a:cubicBezTo>
                    <a:pt x="11621" y="12754"/>
                    <a:pt x="11881" y="12881"/>
                    <a:pt x="12228" y="12881"/>
                  </a:cubicBezTo>
                  <a:cubicBezTo>
                    <a:pt x="12647" y="12881"/>
                    <a:pt x="12874" y="12660"/>
                    <a:pt x="12991" y="12474"/>
                  </a:cubicBezTo>
                  <a:cubicBezTo>
                    <a:pt x="13088" y="12318"/>
                    <a:pt x="13139" y="12136"/>
                    <a:pt x="13189" y="11920"/>
                  </a:cubicBezTo>
                  <a:cubicBezTo>
                    <a:pt x="13880" y="11765"/>
                    <a:pt x="14328" y="11752"/>
                    <a:pt x="14673" y="11590"/>
                  </a:cubicBezTo>
                  <a:cubicBezTo>
                    <a:pt x="15027" y="11425"/>
                    <a:pt x="15221" y="11119"/>
                    <a:pt x="15221" y="10730"/>
                  </a:cubicBezTo>
                  <a:cubicBezTo>
                    <a:pt x="15221" y="10337"/>
                    <a:pt x="15020" y="9999"/>
                    <a:pt x="14625" y="9723"/>
                  </a:cubicBezTo>
                  <a:cubicBezTo>
                    <a:pt x="13769" y="9124"/>
                    <a:pt x="12136" y="8885"/>
                    <a:pt x="12048" y="7717"/>
                  </a:cubicBezTo>
                  <a:cubicBezTo>
                    <a:pt x="12143" y="7664"/>
                    <a:pt x="12313" y="7595"/>
                    <a:pt x="12435" y="7547"/>
                  </a:cubicBezTo>
                  <a:cubicBezTo>
                    <a:pt x="12918" y="7355"/>
                    <a:pt x="13728" y="7031"/>
                    <a:pt x="13728" y="6187"/>
                  </a:cubicBezTo>
                  <a:cubicBezTo>
                    <a:pt x="13728" y="5593"/>
                    <a:pt x="13215" y="5159"/>
                    <a:pt x="12509" y="5159"/>
                  </a:cubicBezTo>
                  <a:cubicBezTo>
                    <a:pt x="12306" y="5159"/>
                    <a:pt x="12044" y="5225"/>
                    <a:pt x="11754" y="5288"/>
                  </a:cubicBezTo>
                  <a:cubicBezTo>
                    <a:pt x="11768" y="5041"/>
                    <a:pt x="11782" y="4714"/>
                    <a:pt x="11782" y="4280"/>
                  </a:cubicBezTo>
                  <a:cubicBezTo>
                    <a:pt x="11782" y="2246"/>
                    <a:pt x="10822" y="1211"/>
                    <a:pt x="10017" y="700"/>
                  </a:cubicBezTo>
                  <a:cubicBezTo>
                    <a:pt x="9076" y="105"/>
                    <a:pt x="8037" y="13"/>
                    <a:pt x="7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62"/>
            <p:cNvSpPr/>
            <p:nvPr/>
          </p:nvSpPr>
          <p:spPr>
            <a:xfrm>
              <a:off x="4500573" y="2571753"/>
              <a:ext cx="417024" cy="417024"/>
            </a:xfrm>
            <a:custGeom>
              <a:avLst/>
              <a:gdLst/>
              <a:ahLst/>
              <a:cxnLst/>
              <a:rect l="l" t="t" r="r" b="b"/>
              <a:pathLst>
                <a:path w="19982" h="19982" extrusionOk="0">
                  <a:moveTo>
                    <a:pt x="17017" y="1172"/>
                  </a:moveTo>
                  <a:cubicBezTo>
                    <a:pt x="17990" y="1172"/>
                    <a:pt x="18812" y="1975"/>
                    <a:pt x="18812" y="2927"/>
                  </a:cubicBezTo>
                  <a:lnTo>
                    <a:pt x="18812" y="17017"/>
                  </a:lnTo>
                  <a:cubicBezTo>
                    <a:pt x="18812" y="17990"/>
                    <a:pt x="17990" y="18811"/>
                    <a:pt x="17017" y="18811"/>
                  </a:cubicBezTo>
                  <a:lnTo>
                    <a:pt x="2966" y="18811"/>
                  </a:lnTo>
                  <a:cubicBezTo>
                    <a:pt x="1993" y="18811"/>
                    <a:pt x="1172" y="17990"/>
                    <a:pt x="1172" y="17017"/>
                  </a:cubicBezTo>
                  <a:lnTo>
                    <a:pt x="1172" y="2927"/>
                  </a:lnTo>
                  <a:cubicBezTo>
                    <a:pt x="1172" y="1975"/>
                    <a:pt x="1993" y="1172"/>
                    <a:pt x="2966" y="1172"/>
                  </a:cubicBezTo>
                  <a:close/>
                  <a:moveTo>
                    <a:pt x="2966" y="1"/>
                  </a:moveTo>
                  <a:cubicBezTo>
                    <a:pt x="1349" y="1"/>
                    <a:pt x="1" y="1310"/>
                    <a:pt x="1" y="2927"/>
                  </a:cubicBezTo>
                  <a:lnTo>
                    <a:pt x="1" y="17015"/>
                  </a:lnTo>
                  <a:cubicBezTo>
                    <a:pt x="1" y="18636"/>
                    <a:pt x="1349" y="19982"/>
                    <a:pt x="2966" y="19982"/>
                  </a:cubicBezTo>
                  <a:lnTo>
                    <a:pt x="17017" y="19982"/>
                  </a:lnTo>
                  <a:cubicBezTo>
                    <a:pt x="18635" y="19982"/>
                    <a:pt x="19982" y="18634"/>
                    <a:pt x="19982" y="17015"/>
                  </a:cubicBezTo>
                  <a:lnTo>
                    <a:pt x="19982" y="2927"/>
                  </a:lnTo>
                  <a:cubicBezTo>
                    <a:pt x="19982" y="1310"/>
                    <a:pt x="18635" y="1"/>
                    <a:pt x="170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1" name="Google Shape;411;p51"/>
          <p:cNvSpPr/>
          <p:nvPr/>
        </p:nvSpPr>
        <p:spPr>
          <a:xfrm>
            <a:off x="4965799" y="2998253"/>
            <a:ext cx="2305500" cy="1645800"/>
          </a:xfrm>
          <a:prstGeom prst="rect">
            <a:avLst/>
          </a:prstGeom>
          <a:solidFill>
            <a:schemeClr val="accent4"/>
          </a:solidFill>
          <a:ln>
            <a:noFill/>
          </a:ln>
          <a:effectLst>
            <a:outerShdw dist="180975"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51"/>
          <p:cNvSpPr/>
          <p:nvPr/>
        </p:nvSpPr>
        <p:spPr>
          <a:xfrm>
            <a:off x="1872750" y="3024082"/>
            <a:ext cx="2305500" cy="1645800"/>
          </a:xfrm>
          <a:prstGeom prst="rect">
            <a:avLst/>
          </a:prstGeom>
          <a:solidFill>
            <a:schemeClr val="accent4"/>
          </a:solidFill>
          <a:ln>
            <a:noFill/>
          </a:ln>
          <a:effectLst>
            <a:outerShdw dist="180975"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51"/>
          <p:cNvSpPr/>
          <p:nvPr/>
        </p:nvSpPr>
        <p:spPr>
          <a:xfrm>
            <a:off x="6118550" y="1193075"/>
            <a:ext cx="2305500" cy="1640100"/>
          </a:xfrm>
          <a:prstGeom prst="rect">
            <a:avLst/>
          </a:prstGeom>
          <a:solidFill>
            <a:schemeClr val="accent4"/>
          </a:solidFill>
          <a:ln>
            <a:noFill/>
          </a:ln>
          <a:effectLst>
            <a:outerShdw dist="180975"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51"/>
          <p:cNvSpPr/>
          <p:nvPr/>
        </p:nvSpPr>
        <p:spPr>
          <a:xfrm>
            <a:off x="3419273" y="1193075"/>
            <a:ext cx="2305500" cy="1640100"/>
          </a:xfrm>
          <a:prstGeom prst="rect">
            <a:avLst/>
          </a:prstGeom>
          <a:solidFill>
            <a:schemeClr val="accent4"/>
          </a:solidFill>
          <a:ln>
            <a:noFill/>
          </a:ln>
          <a:effectLst>
            <a:outerShdw dist="180975"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51"/>
          <p:cNvSpPr/>
          <p:nvPr/>
        </p:nvSpPr>
        <p:spPr>
          <a:xfrm>
            <a:off x="720000" y="1193075"/>
            <a:ext cx="2305500" cy="1640100"/>
          </a:xfrm>
          <a:prstGeom prst="rect">
            <a:avLst/>
          </a:prstGeom>
          <a:solidFill>
            <a:schemeClr val="accent4"/>
          </a:solidFill>
          <a:ln>
            <a:noFill/>
          </a:ln>
          <a:effectLst>
            <a:outerShdw dist="180975" dir="852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5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OBJECTIVES</a:t>
            </a:r>
            <a:endParaRPr dirty="0"/>
          </a:p>
        </p:txBody>
      </p:sp>
      <p:sp>
        <p:nvSpPr>
          <p:cNvPr id="417" name="Google Shape;417;p51"/>
          <p:cNvSpPr txBox="1">
            <a:spLocks noGrp="1"/>
          </p:cNvSpPr>
          <p:nvPr>
            <p:ph type="title" idx="2"/>
          </p:nvPr>
        </p:nvSpPr>
        <p:spPr>
          <a:xfrm>
            <a:off x="720000" y="1746201"/>
            <a:ext cx="2305500" cy="43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FUNDING</a:t>
            </a:r>
            <a:endParaRPr dirty="0"/>
          </a:p>
        </p:txBody>
      </p:sp>
      <p:sp>
        <p:nvSpPr>
          <p:cNvPr id="418" name="Google Shape;418;p51"/>
          <p:cNvSpPr txBox="1">
            <a:spLocks noGrp="1"/>
          </p:cNvSpPr>
          <p:nvPr>
            <p:ph type="subTitle" idx="1"/>
          </p:nvPr>
        </p:nvSpPr>
        <p:spPr>
          <a:xfrm>
            <a:off x="720000" y="2239172"/>
            <a:ext cx="2305500" cy="46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Clear understanding of distribution &amp; availability</a:t>
            </a:r>
            <a:endParaRPr dirty="0"/>
          </a:p>
        </p:txBody>
      </p:sp>
      <p:sp>
        <p:nvSpPr>
          <p:cNvPr id="419" name="Google Shape;419;p51"/>
          <p:cNvSpPr txBox="1">
            <a:spLocks noGrp="1"/>
          </p:cNvSpPr>
          <p:nvPr>
            <p:ph type="title" idx="3"/>
          </p:nvPr>
        </p:nvSpPr>
        <p:spPr>
          <a:xfrm>
            <a:off x="3419273" y="1746201"/>
            <a:ext cx="2305500" cy="43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NEEDS</a:t>
            </a:r>
            <a:endParaRPr dirty="0"/>
          </a:p>
        </p:txBody>
      </p:sp>
      <p:sp>
        <p:nvSpPr>
          <p:cNvPr id="420" name="Google Shape;420;p51"/>
          <p:cNvSpPr txBox="1">
            <a:spLocks noGrp="1"/>
          </p:cNvSpPr>
          <p:nvPr>
            <p:ph type="subTitle" idx="4"/>
          </p:nvPr>
        </p:nvSpPr>
        <p:spPr>
          <a:xfrm>
            <a:off x="3509923" y="2239175"/>
            <a:ext cx="2127300" cy="46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Ability to conduct an assessment</a:t>
            </a:r>
            <a:endParaRPr dirty="0"/>
          </a:p>
        </p:txBody>
      </p:sp>
      <p:sp>
        <p:nvSpPr>
          <p:cNvPr id="421" name="Google Shape;421;p51"/>
          <p:cNvSpPr txBox="1">
            <a:spLocks noGrp="1"/>
          </p:cNvSpPr>
          <p:nvPr>
            <p:ph type="title" idx="5"/>
          </p:nvPr>
        </p:nvSpPr>
        <p:spPr>
          <a:xfrm>
            <a:off x="1872750" y="3560855"/>
            <a:ext cx="2305500" cy="43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OUTREACH</a:t>
            </a:r>
            <a:endParaRPr dirty="0"/>
          </a:p>
        </p:txBody>
      </p:sp>
      <p:sp>
        <p:nvSpPr>
          <p:cNvPr id="422" name="Google Shape;422;p51"/>
          <p:cNvSpPr txBox="1">
            <a:spLocks noGrp="1"/>
          </p:cNvSpPr>
          <p:nvPr>
            <p:ph type="subTitle" idx="6"/>
          </p:nvPr>
        </p:nvSpPr>
        <p:spPr>
          <a:xfrm>
            <a:off x="1872750" y="4053912"/>
            <a:ext cx="2305500" cy="46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Confidently establish communication with community organizations</a:t>
            </a:r>
            <a:endParaRPr dirty="0"/>
          </a:p>
        </p:txBody>
      </p:sp>
      <p:sp>
        <p:nvSpPr>
          <p:cNvPr id="423" name="Google Shape;423;p51"/>
          <p:cNvSpPr txBox="1">
            <a:spLocks noGrp="1"/>
          </p:cNvSpPr>
          <p:nvPr>
            <p:ph type="title" idx="7"/>
          </p:nvPr>
        </p:nvSpPr>
        <p:spPr>
          <a:xfrm>
            <a:off x="4965799" y="3545298"/>
            <a:ext cx="2305500" cy="43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ACT Now</a:t>
            </a:r>
            <a:endParaRPr dirty="0"/>
          </a:p>
        </p:txBody>
      </p:sp>
      <p:sp>
        <p:nvSpPr>
          <p:cNvPr id="424" name="Google Shape;424;p51"/>
          <p:cNvSpPr txBox="1">
            <a:spLocks noGrp="1"/>
          </p:cNvSpPr>
          <p:nvPr>
            <p:ph type="subTitle" idx="8"/>
          </p:nvPr>
        </p:nvSpPr>
        <p:spPr>
          <a:xfrm>
            <a:off x="4965798" y="4038355"/>
            <a:ext cx="2305500" cy="46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Know our role </a:t>
            </a:r>
            <a:r>
              <a:rPr lang="en-US" dirty="0" smtClean="0"/>
              <a:t>in this process and how we can help</a:t>
            </a:r>
            <a:endParaRPr dirty="0"/>
          </a:p>
        </p:txBody>
      </p:sp>
      <p:sp>
        <p:nvSpPr>
          <p:cNvPr id="425" name="Google Shape;425;p51"/>
          <p:cNvSpPr txBox="1">
            <a:spLocks noGrp="1"/>
          </p:cNvSpPr>
          <p:nvPr>
            <p:ph type="title" idx="9"/>
          </p:nvPr>
        </p:nvSpPr>
        <p:spPr>
          <a:xfrm>
            <a:off x="6118549" y="1746201"/>
            <a:ext cx="2305500" cy="437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IDENTIFY</a:t>
            </a:r>
            <a:endParaRPr dirty="0"/>
          </a:p>
        </p:txBody>
      </p:sp>
      <p:sp>
        <p:nvSpPr>
          <p:cNvPr id="426" name="Google Shape;426;p51"/>
          <p:cNvSpPr txBox="1">
            <a:spLocks noGrp="1"/>
          </p:cNvSpPr>
          <p:nvPr>
            <p:ph type="subTitle" idx="13"/>
          </p:nvPr>
        </p:nvSpPr>
        <p:spPr>
          <a:xfrm>
            <a:off x="6118548" y="2239172"/>
            <a:ext cx="2305500" cy="46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Ability to find relevant community programs</a:t>
            </a:r>
            <a:endParaRPr dirty="0"/>
          </a:p>
        </p:txBody>
      </p:sp>
      <p:grpSp>
        <p:nvGrpSpPr>
          <p:cNvPr id="437" name="Google Shape;437;p51"/>
          <p:cNvGrpSpPr/>
          <p:nvPr/>
        </p:nvGrpSpPr>
        <p:grpSpPr>
          <a:xfrm>
            <a:off x="4385156" y="1362295"/>
            <a:ext cx="373736" cy="293055"/>
            <a:chOff x="-41694200" y="2382950"/>
            <a:chExt cx="317425" cy="248900"/>
          </a:xfrm>
        </p:grpSpPr>
        <p:sp>
          <p:nvSpPr>
            <p:cNvPr id="438" name="Google Shape;438;p51"/>
            <p:cNvSpPr/>
            <p:nvPr/>
          </p:nvSpPr>
          <p:spPr>
            <a:xfrm>
              <a:off x="-41694200" y="2382950"/>
              <a:ext cx="317425" cy="248900"/>
            </a:xfrm>
            <a:custGeom>
              <a:avLst/>
              <a:gdLst/>
              <a:ahLst/>
              <a:cxnLst/>
              <a:rect l="l" t="t" r="r" b="b"/>
              <a:pathLst>
                <a:path w="12697" h="9956" extrusionOk="0">
                  <a:moveTo>
                    <a:pt x="10555" y="851"/>
                  </a:moveTo>
                  <a:cubicBezTo>
                    <a:pt x="10807" y="851"/>
                    <a:pt x="10964" y="1040"/>
                    <a:pt x="10964" y="1292"/>
                  </a:cubicBezTo>
                  <a:lnTo>
                    <a:pt x="10964" y="7499"/>
                  </a:lnTo>
                  <a:lnTo>
                    <a:pt x="1576" y="7499"/>
                  </a:lnTo>
                  <a:lnTo>
                    <a:pt x="1576" y="1292"/>
                  </a:lnTo>
                  <a:lnTo>
                    <a:pt x="1607" y="1292"/>
                  </a:lnTo>
                  <a:cubicBezTo>
                    <a:pt x="1607" y="1040"/>
                    <a:pt x="1828" y="882"/>
                    <a:pt x="2017" y="851"/>
                  </a:cubicBezTo>
                  <a:close/>
                  <a:moveTo>
                    <a:pt x="8507" y="8286"/>
                  </a:moveTo>
                  <a:lnTo>
                    <a:pt x="8507" y="8727"/>
                  </a:lnTo>
                  <a:cubicBezTo>
                    <a:pt x="8507" y="8918"/>
                    <a:pt x="8633" y="9073"/>
                    <a:pt x="8777" y="9137"/>
                  </a:cubicBezTo>
                  <a:lnTo>
                    <a:pt x="1198" y="9137"/>
                  </a:lnTo>
                  <a:cubicBezTo>
                    <a:pt x="1009" y="9137"/>
                    <a:pt x="851" y="9011"/>
                    <a:pt x="788" y="8853"/>
                  </a:cubicBezTo>
                  <a:cubicBezTo>
                    <a:pt x="757" y="8759"/>
                    <a:pt x="788" y="8759"/>
                    <a:pt x="788" y="8286"/>
                  </a:cubicBezTo>
                  <a:close/>
                  <a:moveTo>
                    <a:pt x="10145" y="8286"/>
                  </a:moveTo>
                  <a:lnTo>
                    <a:pt x="10145" y="8727"/>
                  </a:lnTo>
                  <a:cubicBezTo>
                    <a:pt x="10145" y="8918"/>
                    <a:pt x="10254" y="9073"/>
                    <a:pt x="10402" y="9137"/>
                  </a:cubicBezTo>
                  <a:lnTo>
                    <a:pt x="9051" y="9137"/>
                  </a:lnTo>
                  <a:cubicBezTo>
                    <a:pt x="9186" y="9073"/>
                    <a:pt x="9294" y="8918"/>
                    <a:pt x="9294" y="8727"/>
                  </a:cubicBezTo>
                  <a:lnTo>
                    <a:pt x="9294" y="8286"/>
                  </a:lnTo>
                  <a:close/>
                  <a:moveTo>
                    <a:pt x="11783" y="8286"/>
                  </a:moveTo>
                  <a:lnTo>
                    <a:pt x="11783" y="8727"/>
                  </a:lnTo>
                  <a:cubicBezTo>
                    <a:pt x="11815" y="8979"/>
                    <a:pt x="11626" y="9137"/>
                    <a:pt x="11374" y="9137"/>
                  </a:cubicBezTo>
                  <a:lnTo>
                    <a:pt x="10720" y="9137"/>
                  </a:lnTo>
                  <a:cubicBezTo>
                    <a:pt x="10874" y="9073"/>
                    <a:pt x="10964" y="8918"/>
                    <a:pt x="10964" y="8727"/>
                  </a:cubicBezTo>
                  <a:lnTo>
                    <a:pt x="10964" y="8286"/>
                  </a:lnTo>
                  <a:close/>
                  <a:moveTo>
                    <a:pt x="2048" y="0"/>
                  </a:moveTo>
                  <a:cubicBezTo>
                    <a:pt x="1387" y="0"/>
                    <a:pt x="788" y="536"/>
                    <a:pt x="820" y="1261"/>
                  </a:cubicBezTo>
                  <a:lnTo>
                    <a:pt x="820" y="7467"/>
                  </a:lnTo>
                  <a:lnTo>
                    <a:pt x="347" y="7467"/>
                  </a:lnTo>
                  <a:cubicBezTo>
                    <a:pt x="158" y="7467"/>
                    <a:pt x="0" y="7625"/>
                    <a:pt x="0" y="7814"/>
                  </a:cubicBezTo>
                  <a:lnTo>
                    <a:pt x="0" y="8696"/>
                  </a:lnTo>
                  <a:cubicBezTo>
                    <a:pt x="0" y="9357"/>
                    <a:pt x="568" y="9956"/>
                    <a:pt x="1229" y="9956"/>
                  </a:cubicBezTo>
                  <a:lnTo>
                    <a:pt x="11437" y="9956"/>
                  </a:lnTo>
                  <a:cubicBezTo>
                    <a:pt x="12098" y="9956"/>
                    <a:pt x="12697" y="9389"/>
                    <a:pt x="12697" y="8696"/>
                  </a:cubicBezTo>
                  <a:lnTo>
                    <a:pt x="12697" y="7877"/>
                  </a:lnTo>
                  <a:cubicBezTo>
                    <a:pt x="12634" y="7656"/>
                    <a:pt x="12445" y="7467"/>
                    <a:pt x="12224" y="7467"/>
                  </a:cubicBezTo>
                  <a:lnTo>
                    <a:pt x="11815" y="7467"/>
                  </a:lnTo>
                  <a:lnTo>
                    <a:pt x="11815" y="1261"/>
                  </a:lnTo>
                  <a:cubicBezTo>
                    <a:pt x="11815" y="567"/>
                    <a:pt x="11279" y="0"/>
                    <a:pt x="10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51"/>
            <p:cNvSpPr/>
            <p:nvPr/>
          </p:nvSpPr>
          <p:spPr>
            <a:xfrm>
              <a:off x="-41586600" y="2425550"/>
              <a:ext cx="107450" cy="102925"/>
            </a:xfrm>
            <a:custGeom>
              <a:avLst/>
              <a:gdLst/>
              <a:ahLst/>
              <a:cxnLst/>
              <a:rect l="l" t="t" r="r" b="b"/>
              <a:pathLst>
                <a:path w="4298" h="4117" extrusionOk="0">
                  <a:moveTo>
                    <a:pt x="1147" y="1037"/>
                  </a:moveTo>
                  <a:lnTo>
                    <a:pt x="2218" y="1384"/>
                  </a:lnTo>
                  <a:lnTo>
                    <a:pt x="1493" y="2108"/>
                  </a:lnTo>
                  <a:lnTo>
                    <a:pt x="1147" y="1037"/>
                  </a:lnTo>
                  <a:close/>
                  <a:moveTo>
                    <a:pt x="466" y="1"/>
                  </a:moveTo>
                  <a:cubicBezTo>
                    <a:pt x="209" y="1"/>
                    <a:pt x="1" y="267"/>
                    <a:pt x="107" y="533"/>
                  </a:cubicBezTo>
                  <a:lnTo>
                    <a:pt x="926" y="3022"/>
                  </a:lnTo>
                  <a:cubicBezTo>
                    <a:pt x="987" y="3184"/>
                    <a:pt x="1164" y="3293"/>
                    <a:pt x="1341" y="3293"/>
                  </a:cubicBezTo>
                  <a:cubicBezTo>
                    <a:pt x="1441" y="3293"/>
                    <a:pt x="1540" y="3259"/>
                    <a:pt x="1619" y="3180"/>
                  </a:cubicBezTo>
                  <a:lnTo>
                    <a:pt x="2155" y="2613"/>
                  </a:lnTo>
                  <a:lnTo>
                    <a:pt x="3541" y="3999"/>
                  </a:lnTo>
                  <a:cubicBezTo>
                    <a:pt x="3620" y="4077"/>
                    <a:pt x="3730" y="4117"/>
                    <a:pt x="3840" y="4117"/>
                  </a:cubicBezTo>
                  <a:cubicBezTo>
                    <a:pt x="3951" y="4117"/>
                    <a:pt x="4061" y="4077"/>
                    <a:pt x="4140" y="3999"/>
                  </a:cubicBezTo>
                  <a:cubicBezTo>
                    <a:pt x="4297" y="3841"/>
                    <a:pt x="4297" y="3558"/>
                    <a:pt x="4140" y="3400"/>
                  </a:cubicBezTo>
                  <a:lnTo>
                    <a:pt x="2722" y="2077"/>
                  </a:lnTo>
                  <a:lnTo>
                    <a:pt x="3258" y="1510"/>
                  </a:lnTo>
                  <a:cubicBezTo>
                    <a:pt x="3510" y="1289"/>
                    <a:pt x="3384" y="911"/>
                    <a:pt x="3100" y="848"/>
                  </a:cubicBezTo>
                  <a:lnTo>
                    <a:pt x="611" y="29"/>
                  </a:lnTo>
                  <a:cubicBezTo>
                    <a:pt x="562" y="10"/>
                    <a:pt x="514" y="1"/>
                    <a:pt x="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1" name="Google Shape;441;p51"/>
          <p:cNvSpPr/>
          <p:nvPr/>
        </p:nvSpPr>
        <p:spPr>
          <a:xfrm>
            <a:off x="442943" y="265724"/>
            <a:ext cx="554100" cy="5727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1"/>
          <p:cNvSpPr/>
          <p:nvPr/>
        </p:nvSpPr>
        <p:spPr>
          <a:xfrm>
            <a:off x="8282295" y="369038"/>
            <a:ext cx="283500" cy="2931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9079;p75"/>
          <p:cNvGrpSpPr/>
          <p:nvPr/>
        </p:nvGrpSpPr>
        <p:grpSpPr>
          <a:xfrm>
            <a:off x="7093477" y="1338746"/>
            <a:ext cx="355641" cy="340151"/>
            <a:chOff x="5049750" y="832600"/>
            <a:chExt cx="505100" cy="483100"/>
          </a:xfrm>
          <a:solidFill>
            <a:schemeClr val="bg1"/>
          </a:solidFill>
        </p:grpSpPr>
        <p:sp>
          <p:nvSpPr>
            <p:cNvPr id="38" name="Google Shape;9080;p75"/>
            <p:cNvSpPr/>
            <p:nvPr/>
          </p:nvSpPr>
          <p:spPr>
            <a:xfrm>
              <a:off x="5049750" y="832600"/>
              <a:ext cx="505100" cy="483100"/>
            </a:xfrm>
            <a:custGeom>
              <a:avLst/>
              <a:gdLst/>
              <a:ahLst/>
              <a:cxnLst/>
              <a:rect l="l" t="t" r="r" b="b"/>
              <a:pathLst>
                <a:path w="20204" h="19324" extrusionOk="0">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9" name="Google Shape;9081;p75"/>
            <p:cNvSpPr/>
            <p:nvPr/>
          </p:nvSpPr>
          <p:spPr>
            <a:xfrm>
              <a:off x="5216725" y="889175"/>
              <a:ext cx="276000" cy="254400"/>
            </a:xfrm>
            <a:custGeom>
              <a:avLst/>
              <a:gdLst/>
              <a:ahLst/>
              <a:cxnLst/>
              <a:rect l="l" t="t" r="r" b="b"/>
              <a:pathLst>
                <a:path w="11040" h="10176" extrusionOk="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0" name="Google Shape;9086;p75"/>
          <p:cNvGrpSpPr/>
          <p:nvPr/>
        </p:nvGrpSpPr>
        <p:grpSpPr>
          <a:xfrm>
            <a:off x="2855389" y="3144194"/>
            <a:ext cx="340221" cy="340186"/>
            <a:chOff x="893650" y="1428000"/>
            <a:chExt cx="483200" cy="483150"/>
          </a:xfrm>
          <a:solidFill>
            <a:schemeClr val="bg1"/>
          </a:solidFill>
        </p:grpSpPr>
        <p:sp>
          <p:nvSpPr>
            <p:cNvPr id="41" name="Google Shape;9087;p75"/>
            <p:cNvSpPr/>
            <p:nvPr/>
          </p:nvSpPr>
          <p:spPr>
            <a:xfrm>
              <a:off x="893650" y="1428000"/>
              <a:ext cx="483200" cy="483150"/>
            </a:xfrm>
            <a:custGeom>
              <a:avLst/>
              <a:gdLst/>
              <a:ahLst/>
              <a:cxnLst/>
              <a:rect l="l" t="t" r="r" b="b"/>
              <a:pathLst>
                <a:path w="19328" h="19326" extrusionOk="0">
                  <a:moveTo>
                    <a:pt x="3436" y="6012"/>
                  </a:moveTo>
                  <a:lnTo>
                    <a:pt x="3436" y="8869"/>
                  </a:lnTo>
                  <a:lnTo>
                    <a:pt x="1516" y="7435"/>
                  </a:lnTo>
                  <a:lnTo>
                    <a:pt x="3436" y="6012"/>
                  </a:lnTo>
                  <a:close/>
                  <a:moveTo>
                    <a:pt x="15892" y="6012"/>
                  </a:moveTo>
                  <a:lnTo>
                    <a:pt x="17812" y="7438"/>
                  </a:lnTo>
                  <a:lnTo>
                    <a:pt x="15892" y="8869"/>
                  </a:lnTo>
                  <a:lnTo>
                    <a:pt x="15892" y="6012"/>
                  </a:lnTo>
                  <a:close/>
                  <a:moveTo>
                    <a:pt x="14759" y="1133"/>
                  </a:moveTo>
                  <a:lnTo>
                    <a:pt x="14759" y="9717"/>
                  </a:lnTo>
                  <a:lnTo>
                    <a:pt x="9665" y="13522"/>
                  </a:lnTo>
                  <a:lnTo>
                    <a:pt x="4569" y="9717"/>
                  </a:lnTo>
                  <a:lnTo>
                    <a:pt x="4569" y="1133"/>
                  </a:lnTo>
                  <a:close/>
                  <a:moveTo>
                    <a:pt x="18195" y="8564"/>
                  </a:moveTo>
                  <a:lnTo>
                    <a:pt x="18195" y="17625"/>
                  </a:lnTo>
                  <a:cubicBezTo>
                    <a:pt x="18195" y="17939"/>
                    <a:pt x="17942" y="18193"/>
                    <a:pt x="17628" y="18193"/>
                  </a:cubicBezTo>
                  <a:lnTo>
                    <a:pt x="1700" y="18193"/>
                  </a:lnTo>
                  <a:cubicBezTo>
                    <a:pt x="1386" y="18193"/>
                    <a:pt x="1136" y="17939"/>
                    <a:pt x="1136" y="17625"/>
                  </a:cubicBezTo>
                  <a:lnTo>
                    <a:pt x="1136" y="8564"/>
                  </a:lnTo>
                  <a:lnTo>
                    <a:pt x="9324" y="14681"/>
                  </a:lnTo>
                  <a:cubicBezTo>
                    <a:pt x="9425" y="14757"/>
                    <a:pt x="9545" y="14794"/>
                    <a:pt x="9664" y="14794"/>
                  </a:cubicBezTo>
                  <a:cubicBezTo>
                    <a:pt x="9783" y="14794"/>
                    <a:pt x="9903" y="14757"/>
                    <a:pt x="10004" y="14681"/>
                  </a:cubicBezTo>
                  <a:lnTo>
                    <a:pt x="18195" y="8564"/>
                  </a:lnTo>
                  <a:close/>
                  <a:moveTo>
                    <a:pt x="4004" y="1"/>
                  </a:moveTo>
                  <a:cubicBezTo>
                    <a:pt x="3690" y="1"/>
                    <a:pt x="3436" y="251"/>
                    <a:pt x="3436" y="565"/>
                  </a:cubicBezTo>
                  <a:lnTo>
                    <a:pt x="3436" y="4605"/>
                  </a:lnTo>
                  <a:lnTo>
                    <a:pt x="230" y="6982"/>
                  </a:lnTo>
                  <a:lnTo>
                    <a:pt x="221" y="6991"/>
                  </a:lnTo>
                  <a:cubicBezTo>
                    <a:pt x="212" y="6997"/>
                    <a:pt x="200" y="7006"/>
                    <a:pt x="190" y="7015"/>
                  </a:cubicBezTo>
                  <a:lnTo>
                    <a:pt x="175" y="7030"/>
                  </a:lnTo>
                  <a:cubicBezTo>
                    <a:pt x="163" y="7042"/>
                    <a:pt x="151" y="7051"/>
                    <a:pt x="142" y="7063"/>
                  </a:cubicBezTo>
                  <a:cubicBezTo>
                    <a:pt x="139" y="7069"/>
                    <a:pt x="136" y="7072"/>
                    <a:pt x="133" y="7075"/>
                  </a:cubicBezTo>
                  <a:cubicBezTo>
                    <a:pt x="121" y="7090"/>
                    <a:pt x="106" y="7105"/>
                    <a:pt x="94" y="7124"/>
                  </a:cubicBezTo>
                  <a:cubicBezTo>
                    <a:pt x="94" y="7127"/>
                    <a:pt x="91" y="7130"/>
                    <a:pt x="88" y="7133"/>
                  </a:cubicBezTo>
                  <a:cubicBezTo>
                    <a:pt x="82" y="7148"/>
                    <a:pt x="73" y="7163"/>
                    <a:pt x="64" y="7178"/>
                  </a:cubicBezTo>
                  <a:cubicBezTo>
                    <a:pt x="61" y="7181"/>
                    <a:pt x="58" y="7187"/>
                    <a:pt x="58" y="7193"/>
                  </a:cubicBezTo>
                  <a:cubicBezTo>
                    <a:pt x="52" y="7205"/>
                    <a:pt x="46" y="7220"/>
                    <a:pt x="39" y="7232"/>
                  </a:cubicBezTo>
                  <a:lnTo>
                    <a:pt x="33" y="7250"/>
                  </a:lnTo>
                  <a:cubicBezTo>
                    <a:pt x="27" y="7265"/>
                    <a:pt x="24" y="7278"/>
                    <a:pt x="18" y="7293"/>
                  </a:cubicBezTo>
                  <a:cubicBezTo>
                    <a:pt x="18" y="7299"/>
                    <a:pt x="15" y="7305"/>
                    <a:pt x="15" y="7311"/>
                  </a:cubicBezTo>
                  <a:cubicBezTo>
                    <a:pt x="12" y="7326"/>
                    <a:pt x="9" y="7341"/>
                    <a:pt x="6" y="7356"/>
                  </a:cubicBezTo>
                  <a:cubicBezTo>
                    <a:pt x="6" y="7362"/>
                    <a:pt x="6" y="7368"/>
                    <a:pt x="3" y="7374"/>
                  </a:cubicBezTo>
                  <a:cubicBezTo>
                    <a:pt x="3" y="7392"/>
                    <a:pt x="0" y="7410"/>
                    <a:pt x="0" y="7432"/>
                  </a:cubicBezTo>
                  <a:lnTo>
                    <a:pt x="0" y="7435"/>
                  </a:lnTo>
                  <a:lnTo>
                    <a:pt x="3" y="7435"/>
                  </a:lnTo>
                  <a:lnTo>
                    <a:pt x="3" y="17625"/>
                  </a:lnTo>
                  <a:cubicBezTo>
                    <a:pt x="3" y="18564"/>
                    <a:pt x="761" y="19325"/>
                    <a:pt x="1700" y="19325"/>
                  </a:cubicBezTo>
                  <a:lnTo>
                    <a:pt x="17628" y="19325"/>
                  </a:lnTo>
                  <a:cubicBezTo>
                    <a:pt x="18567" y="19325"/>
                    <a:pt x="19325" y="18564"/>
                    <a:pt x="19328" y="17625"/>
                  </a:cubicBezTo>
                  <a:lnTo>
                    <a:pt x="19328" y="7435"/>
                  </a:lnTo>
                  <a:lnTo>
                    <a:pt x="19328" y="7428"/>
                  </a:lnTo>
                  <a:cubicBezTo>
                    <a:pt x="19328" y="7410"/>
                    <a:pt x="19325" y="7389"/>
                    <a:pt x="19322" y="7371"/>
                  </a:cubicBezTo>
                  <a:cubicBezTo>
                    <a:pt x="19322" y="7365"/>
                    <a:pt x="19322" y="7359"/>
                    <a:pt x="19319" y="7353"/>
                  </a:cubicBezTo>
                  <a:cubicBezTo>
                    <a:pt x="19319" y="7338"/>
                    <a:pt x="19316" y="7323"/>
                    <a:pt x="19313" y="7308"/>
                  </a:cubicBezTo>
                  <a:cubicBezTo>
                    <a:pt x="19313" y="7302"/>
                    <a:pt x="19310" y="7296"/>
                    <a:pt x="19307" y="7290"/>
                  </a:cubicBezTo>
                  <a:cubicBezTo>
                    <a:pt x="19304" y="7278"/>
                    <a:pt x="19301" y="7262"/>
                    <a:pt x="19294" y="7247"/>
                  </a:cubicBezTo>
                  <a:lnTo>
                    <a:pt x="19288" y="7232"/>
                  </a:lnTo>
                  <a:cubicBezTo>
                    <a:pt x="19282" y="7217"/>
                    <a:pt x="19276" y="7205"/>
                    <a:pt x="19270" y="7190"/>
                  </a:cubicBezTo>
                  <a:cubicBezTo>
                    <a:pt x="19267" y="7184"/>
                    <a:pt x="19264" y="7181"/>
                    <a:pt x="19264" y="7175"/>
                  </a:cubicBezTo>
                  <a:cubicBezTo>
                    <a:pt x="19255" y="7160"/>
                    <a:pt x="19246" y="7145"/>
                    <a:pt x="19237" y="7133"/>
                  </a:cubicBezTo>
                  <a:cubicBezTo>
                    <a:pt x="19237" y="7130"/>
                    <a:pt x="19234" y="7124"/>
                    <a:pt x="19231" y="7120"/>
                  </a:cubicBezTo>
                  <a:cubicBezTo>
                    <a:pt x="19219" y="7105"/>
                    <a:pt x="19207" y="7087"/>
                    <a:pt x="19195" y="7072"/>
                  </a:cubicBezTo>
                  <a:cubicBezTo>
                    <a:pt x="19192" y="7069"/>
                    <a:pt x="19189" y="7066"/>
                    <a:pt x="19186" y="7063"/>
                  </a:cubicBezTo>
                  <a:cubicBezTo>
                    <a:pt x="19174" y="7051"/>
                    <a:pt x="19165" y="7039"/>
                    <a:pt x="19153" y="7027"/>
                  </a:cubicBezTo>
                  <a:lnTo>
                    <a:pt x="19137" y="7015"/>
                  </a:lnTo>
                  <a:cubicBezTo>
                    <a:pt x="19125" y="7006"/>
                    <a:pt x="19116" y="6997"/>
                    <a:pt x="19104" y="6988"/>
                  </a:cubicBezTo>
                  <a:lnTo>
                    <a:pt x="19095" y="6979"/>
                  </a:lnTo>
                  <a:lnTo>
                    <a:pt x="15892" y="4605"/>
                  </a:lnTo>
                  <a:lnTo>
                    <a:pt x="15892" y="565"/>
                  </a:lnTo>
                  <a:cubicBezTo>
                    <a:pt x="15892" y="251"/>
                    <a:pt x="15638" y="1"/>
                    <a:pt x="15327"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2" name="Google Shape;9088;p75"/>
            <p:cNvSpPr/>
            <p:nvPr/>
          </p:nvSpPr>
          <p:spPr>
            <a:xfrm>
              <a:off x="1036150" y="1514825"/>
              <a:ext cx="198175" cy="28325"/>
            </a:xfrm>
            <a:custGeom>
              <a:avLst/>
              <a:gdLst/>
              <a:ahLst/>
              <a:cxnLst/>
              <a:rect l="l" t="t" r="r" b="b"/>
              <a:pathLst>
                <a:path w="7927" h="1133" extrusionOk="0">
                  <a:moveTo>
                    <a:pt x="569" y="0"/>
                  </a:moveTo>
                  <a:cubicBezTo>
                    <a:pt x="255" y="0"/>
                    <a:pt x="1" y="251"/>
                    <a:pt x="1" y="565"/>
                  </a:cubicBezTo>
                  <a:cubicBezTo>
                    <a:pt x="1" y="879"/>
                    <a:pt x="255" y="1132"/>
                    <a:pt x="569" y="1132"/>
                  </a:cubicBezTo>
                  <a:lnTo>
                    <a:pt x="7362" y="1132"/>
                  </a:lnTo>
                  <a:cubicBezTo>
                    <a:pt x="7673" y="1132"/>
                    <a:pt x="7927" y="879"/>
                    <a:pt x="7927" y="565"/>
                  </a:cubicBezTo>
                  <a:cubicBezTo>
                    <a:pt x="7927" y="251"/>
                    <a:pt x="7673" y="0"/>
                    <a:pt x="7362"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3" name="Google Shape;9089;p75"/>
            <p:cNvSpPr/>
            <p:nvPr/>
          </p:nvSpPr>
          <p:spPr>
            <a:xfrm>
              <a:off x="1036150" y="1571425"/>
              <a:ext cx="198175" cy="28325"/>
            </a:xfrm>
            <a:custGeom>
              <a:avLst/>
              <a:gdLst/>
              <a:ahLst/>
              <a:cxnLst/>
              <a:rect l="l" t="t" r="r" b="b"/>
              <a:pathLst>
                <a:path w="7927" h="1133" extrusionOk="0">
                  <a:moveTo>
                    <a:pt x="569" y="1"/>
                  </a:moveTo>
                  <a:cubicBezTo>
                    <a:pt x="255" y="1"/>
                    <a:pt x="1" y="251"/>
                    <a:pt x="1" y="565"/>
                  </a:cubicBezTo>
                  <a:cubicBezTo>
                    <a:pt x="1" y="879"/>
                    <a:pt x="255" y="1133"/>
                    <a:pt x="569" y="1133"/>
                  </a:cubicBezTo>
                  <a:lnTo>
                    <a:pt x="7362" y="1133"/>
                  </a:lnTo>
                  <a:cubicBezTo>
                    <a:pt x="7673" y="1133"/>
                    <a:pt x="7927" y="879"/>
                    <a:pt x="7927" y="565"/>
                  </a:cubicBezTo>
                  <a:cubicBezTo>
                    <a:pt x="7927" y="251"/>
                    <a:pt x="7673" y="1"/>
                    <a:pt x="7362"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4" name="Google Shape;9090;p75"/>
            <p:cNvSpPr/>
            <p:nvPr/>
          </p:nvSpPr>
          <p:spPr>
            <a:xfrm>
              <a:off x="1036150" y="1628050"/>
              <a:ext cx="113275" cy="28325"/>
            </a:xfrm>
            <a:custGeom>
              <a:avLst/>
              <a:gdLst/>
              <a:ahLst/>
              <a:cxnLst/>
              <a:rect l="l" t="t" r="r" b="b"/>
              <a:pathLst>
                <a:path w="4531" h="1133" extrusionOk="0">
                  <a:moveTo>
                    <a:pt x="569" y="0"/>
                  </a:moveTo>
                  <a:cubicBezTo>
                    <a:pt x="255" y="0"/>
                    <a:pt x="1" y="251"/>
                    <a:pt x="1" y="565"/>
                  </a:cubicBezTo>
                  <a:cubicBezTo>
                    <a:pt x="1" y="879"/>
                    <a:pt x="255" y="1132"/>
                    <a:pt x="569" y="1132"/>
                  </a:cubicBezTo>
                  <a:lnTo>
                    <a:pt x="3965" y="1132"/>
                  </a:lnTo>
                  <a:cubicBezTo>
                    <a:pt x="4276" y="1132"/>
                    <a:pt x="4530" y="879"/>
                    <a:pt x="4530" y="565"/>
                  </a:cubicBezTo>
                  <a:cubicBezTo>
                    <a:pt x="4530" y="251"/>
                    <a:pt x="4276" y="0"/>
                    <a:pt x="3965"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8" name="Google Shape;9599;p77"/>
          <p:cNvGrpSpPr/>
          <p:nvPr/>
        </p:nvGrpSpPr>
        <p:grpSpPr>
          <a:xfrm>
            <a:off x="1689615" y="1362376"/>
            <a:ext cx="366269" cy="366240"/>
            <a:chOff x="-65131525" y="1914325"/>
            <a:chExt cx="316650" cy="316625"/>
          </a:xfrm>
          <a:solidFill>
            <a:schemeClr val="bg1"/>
          </a:solidFill>
        </p:grpSpPr>
        <p:sp>
          <p:nvSpPr>
            <p:cNvPr id="49" name="Google Shape;9600;p77"/>
            <p:cNvSpPr/>
            <p:nvPr/>
          </p:nvSpPr>
          <p:spPr>
            <a:xfrm>
              <a:off x="-65024400" y="1949750"/>
              <a:ext cx="103175" cy="247350"/>
            </a:xfrm>
            <a:custGeom>
              <a:avLst/>
              <a:gdLst/>
              <a:ahLst/>
              <a:cxnLst/>
              <a:rect l="l" t="t" r="r" b="b"/>
              <a:pathLst>
                <a:path w="4127" h="9894" extrusionOk="0">
                  <a:moveTo>
                    <a:pt x="2048" y="1"/>
                  </a:moveTo>
                  <a:cubicBezTo>
                    <a:pt x="1859" y="1"/>
                    <a:pt x="1638" y="190"/>
                    <a:pt x="1638" y="379"/>
                  </a:cubicBezTo>
                  <a:lnTo>
                    <a:pt x="1638" y="851"/>
                  </a:lnTo>
                  <a:cubicBezTo>
                    <a:pt x="725" y="1040"/>
                    <a:pt x="0" y="1891"/>
                    <a:pt x="0" y="2868"/>
                  </a:cubicBezTo>
                  <a:cubicBezTo>
                    <a:pt x="0" y="3970"/>
                    <a:pt x="977" y="4632"/>
                    <a:pt x="1827" y="5262"/>
                  </a:cubicBezTo>
                  <a:cubicBezTo>
                    <a:pt x="2552" y="5829"/>
                    <a:pt x="3308" y="6333"/>
                    <a:pt x="3308" y="6995"/>
                  </a:cubicBezTo>
                  <a:cubicBezTo>
                    <a:pt x="3308" y="7656"/>
                    <a:pt x="2772" y="8255"/>
                    <a:pt x="2079" y="8255"/>
                  </a:cubicBezTo>
                  <a:cubicBezTo>
                    <a:pt x="1418" y="8255"/>
                    <a:pt x="851" y="7688"/>
                    <a:pt x="851" y="6995"/>
                  </a:cubicBezTo>
                  <a:cubicBezTo>
                    <a:pt x="851" y="6774"/>
                    <a:pt x="662" y="6617"/>
                    <a:pt x="441" y="6617"/>
                  </a:cubicBezTo>
                  <a:cubicBezTo>
                    <a:pt x="189" y="6617"/>
                    <a:pt x="32" y="6806"/>
                    <a:pt x="32" y="6995"/>
                  </a:cubicBezTo>
                  <a:cubicBezTo>
                    <a:pt x="32" y="7971"/>
                    <a:pt x="756" y="8854"/>
                    <a:pt x="1701" y="9011"/>
                  </a:cubicBezTo>
                  <a:lnTo>
                    <a:pt x="1701" y="9484"/>
                  </a:lnTo>
                  <a:cubicBezTo>
                    <a:pt x="1701" y="9704"/>
                    <a:pt x="1890" y="9893"/>
                    <a:pt x="2079" y="9893"/>
                  </a:cubicBezTo>
                  <a:cubicBezTo>
                    <a:pt x="2268" y="9893"/>
                    <a:pt x="2489" y="9704"/>
                    <a:pt x="2489" y="9484"/>
                  </a:cubicBezTo>
                  <a:lnTo>
                    <a:pt x="2489" y="9011"/>
                  </a:lnTo>
                  <a:cubicBezTo>
                    <a:pt x="3434" y="8791"/>
                    <a:pt x="4127" y="7971"/>
                    <a:pt x="4127" y="6995"/>
                  </a:cubicBezTo>
                  <a:cubicBezTo>
                    <a:pt x="4127" y="5892"/>
                    <a:pt x="3151" y="5231"/>
                    <a:pt x="2331" y="4600"/>
                  </a:cubicBezTo>
                  <a:cubicBezTo>
                    <a:pt x="1575" y="4033"/>
                    <a:pt x="819" y="3529"/>
                    <a:pt x="819" y="2868"/>
                  </a:cubicBezTo>
                  <a:cubicBezTo>
                    <a:pt x="788" y="2143"/>
                    <a:pt x="1386" y="1607"/>
                    <a:pt x="2048" y="1607"/>
                  </a:cubicBezTo>
                  <a:cubicBezTo>
                    <a:pt x="2709" y="1607"/>
                    <a:pt x="3277" y="2143"/>
                    <a:pt x="3277" y="2868"/>
                  </a:cubicBezTo>
                  <a:cubicBezTo>
                    <a:pt x="3277" y="3088"/>
                    <a:pt x="3466" y="3246"/>
                    <a:pt x="3686" y="3246"/>
                  </a:cubicBezTo>
                  <a:cubicBezTo>
                    <a:pt x="3938" y="3246"/>
                    <a:pt x="4096" y="3057"/>
                    <a:pt x="4096" y="2868"/>
                  </a:cubicBezTo>
                  <a:cubicBezTo>
                    <a:pt x="4096" y="1891"/>
                    <a:pt x="3371" y="1009"/>
                    <a:pt x="2426" y="851"/>
                  </a:cubicBezTo>
                  <a:lnTo>
                    <a:pt x="2426" y="379"/>
                  </a:lnTo>
                  <a:cubicBezTo>
                    <a:pt x="2426" y="158"/>
                    <a:pt x="2237" y="1"/>
                    <a:pt x="2048"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601;p77"/>
            <p:cNvSpPr/>
            <p:nvPr/>
          </p:nvSpPr>
          <p:spPr>
            <a:xfrm>
              <a:off x="-65131525" y="1914325"/>
              <a:ext cx="316650" cy="316625"/>
            </a:xfrm>
            <a:custGeom>
              <a:avLst/>
              <a:gdLst/>
              <a:ahLst/>
              <a:cxnLst/>
              <a:rect l="l" t="t" r="r" b="b"/>
              <a:pathLst>
                <a:path w="12666" h="12665" extrusionOk="0">
                  <a:moveTo>
                    <a:pt x="6333" y="819"/>
                  </a:moveTo>
                  <a:cubicBezTo>
                    <a:pt x="9357" y="819"/>
                    <a:pt x="11846" y="3308"/>
                    <a:pt x="11846" y="6332"/>
                  </a:cubicBezTo>
                  <a:cubicBezTo>
                    <a:pt x="11846" y="9357"/>
                    <a:pt x="9357" y="11846"/>
                    <a:pt x="6333" y="11846"/>
                  </a:cubicBezTo>
                  <a:cubicBezTo>
                    <a:pt x="3308" y="11846"/>
                    <a:pt x="819" y="9357"/>
                    <a:pt x="819" y="6332"/>
                  </a:cubicBezTo>
                  <a:cubicBezTo>
                    <a:pt x="819" y="3308"/>
                    <a:pt x="3308" y="819"/>
                    <a:pt x="6333" y="819"/>
                  </a:cubicBezTo>
                  <a:close/>
                  <a:moveTo>
                    <a:pt x="6333" y="0"/>
                  </a:moveTo>
                  <a:cubicBezTo>
                    <a:pt x="2836" y="0"/>
                    <a:pt x="0" y="2835"/>
                    <a:pt x="0" y="6332"/>
                  </a:cubicBezTo>
                  <a:cubicBezTo>
                    <a:pt x="0" y="9830"/>
                    <a:pt x="2836" y="12665"/>
                    <a:pt x="6333" y="12665"/>
                  </a:cubicBezTo>
                  <a:cubicBezTo>
                    <a:pt x="9830" y="12665"/>
                    <a:pt x="12665" y="9830"/>
                    <a:pt x="12665" y="6332"/>
                  </a:cubicBezTo>
                  <a:cubicBezTo>
                    <a:pt x="12665" y="2835"/>
                    <a:pt x="9830" y="0"/>
                    <a:pt x="6333" y="0"/>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10008;p78"/>
          <p:cNvGrpSpPr/>
          <p:nvPr/>
        </p:nvGrpSpPr>
        <p:grpSpPr>
          <a:xfrm>
            <a:off x="5941754" y="3136780"/>
            <a:ext cx="353587" cy="355013"/>
            <a:chOff x="-33673825" y="2634975"/>
            <a:chExt cx="291450" cy="292625"/>
          </a:xfrm>
          <a:solidFill>
            <a:schemeClr val="bg1"/>
          </a:solidFill>
        </p:grpSpPr>
        <p:sp>
          <p:nvSpPr>
            <p:cNvPr id="52" name="Google Shape;10009;p78"/>
            <p:cNvSpPr/>
            <p:nvPr/>
          </p:nvSpPr>
          <p:spPr>
            <a:xfrm>
              <a:off x="-33673825" y="2634975"/>
              <a:ext cx="291450" cy="292625"/>
            </a:xfrm>
            <a:custGeom>
              <a:avLst/>
              <a:gdLst/>
              <a:ahLst/>
              <a:cxnLst/>
              <a:rect l="l" t="t" r="r" b="b"/>
              <a:pathLst>
                <a:path w="11658" h="11705" extrusionOk="0">
                  <a:moveTo>
                    <a:pt x="5829" y="662"/>
                  </a:moveTo>
                  <a:cubicBezTo>
                    <a:pt x="6459" y="662"/>
                    <a:pt x="7089" y="1261"/>
                    <a:pt x="7562" y="2238"/>
                  </a:cubicBezTo>
                  <a:cubicBezTo>
                    <a:pt x="7310" y="2364"/>
                    <a:pt x="7152" y="2553"/>
                    <a:pt x="7026" y="2773"/>
                  </a:cubicBezTo>
                  <a:cubicBezTo>
                    <a:pt x="6648" y="2742"/>
                    <a:pt x="6238" y="2710"/>
                    <a:pt x="5860" y="2710"/>
                  </a:cubicBezTo>
                  <a:cubicBezTo>
                    <a:pt x="5451" y="2710"/>
                    <a:pt x="5041" y="2742"/>
                    <a:pt x="4663" y="2773"/>
                  </a:cubicBezTo>
                  <a:cubicBezTo>
                    <a:pt x="4569" y="2553"/>
                    <a:pt x="4348" y="2364"/>
                    <a:pt x="4159" y="2238"/>
                  </a:cubicBezTo>
                  <a:cubicBezTo>
                    <a:pt x="4569" y="1261"/>
                    <a:pt x="5199" y="662"/>
                    <a:pt x="5829" y="662"/>
                  </a:cubicBezTo>
                  <a:close/>
                  <a:moveTo>
                    <a:pt x="3403" y="2742"/>
                  </a:moveTo>
                  <a:cubicBezTo>
                    <a:pt x="3813" y="2742"/>
                    <a:pt x="4096" y="3057"/>
                    <a:pt x="4096" y="3403"/>
                  </a:cubicBezTo>
                  <a:cubicBezTo>
                    <a:pt x="4096" y="3750"/>
                    <a:pt x="3781" y="4097"/>
                    <a:pt x="3403" y="4097"/>
                  </a:cubicBezTo>
                  <a:cubicBezTo>
                    <a:pt x="3025" y="4097"/>
                    <a:pt x="2741" y="3750"/>
                    <a:pt x="2741" y="3403"/>
                  </a:cubicBezTo>
                  <a:cubicBezTo>
                    <a:pt x="2741" y="3057"/>
                    <a:pt x="3025" y="2742"/>
                    <a:pt x="3403" y="2742"/>
                  </a:cubicBezTo>
                  <a:close/>
                  <a:moveTo>
                    <a:pt x="7562" y="946"/>
                  </a:moveTo>
                  <a:cubicBezTo>
                    <a:pt x="9011" y="1482"/>
                    <a:pt x="10145" y="2616"/>
                    <a:pt x="10649" y="4097"/>
                  </a:cubicBezTo>
                  <a:cubicBezTo>
                    <a:pt x="10334" y="3844"/>
                    <a:pt x="9988" y="3655"/>
                    <a:pt x="9609" y="3466"/>
                  </a:cubicBezTo>
                  <a:lnTo>
                    <a:pt x="9609" y="3403"/>
                  </a:lnTo>
                  <a:cubicBezTo>
                    <a:pt x="9609" y="2679"/>
                    <a:pt x="8979" y="2049"/>
                    <a:pt x="8223" y="2049"/>
                  </a:cubicBezTo>
                  <a:lnTo>
                    <a:pt x="8192" y="2049"/>
                  </a:lnTo>
                  <a:cubicBezTo>
                    <a:pt x="7971" y="1608"/>
                    <a:pt x="7782" y="1261"/>
                    <a:pt x="7562" y="946"/>
                  </a:cubicBezTo>
                  <a:close/>
                  <a:moveTo>
                    <a:pt x="4096" y="978"/>
                  </a:moveTo>
                  <a:lnTo>
                    <a:pt x="4096" y="978"/>
                  </a:lnTo>
                  <a:cubicBezTo>
                    <a:pt x="3844" y="1293"/>
                    <a:pt x="3624" y="1639"/>
                    <a:pt x="3466" y="2080"/>
                  </a:cubicBezTo>
                  <a:lnTo>
                    <a:pt x="3403" y="2080"/>
                  </a:lnTo>
                  <a:cubicBezTo>
                    <a:pt x="2678" y="2080"/>
                    <a:pt x="2048" y="2710"/>
                    <a:pt x="2048" y="3466"/>
                  </a:cubicBezTo>
                  <a:lnTo>
                    <a:pt x="2048" y="3498"/>
                  </a:lnTo>
                  <a:cubicBezTo>
                    <a:pt x="1639" y="3687"/>
                    <a:pt x="1292" y="3876"/>
                    <a:pt x="977" y="4128"/>
                  </a:cubicBezTo>
                  <a:cubicBezTo>
                    <a:pt x="1481" y="2616"/>
                    <a:pt x="2615" y="1482"/>
                    <a:pt x="4096" y="978"/>
                  </a:cubicBezTo>
                  <a:close/>
                  <a:moveTo>
                    <a:pt x="8223" y="2773"/>
                  </a:moveTo>
                  <a:cubicBezTo>
                    <a:pt x="8601" y="2773"/>
                    <a:pt x="8885" y="3088"/>
                    <a:pt x="8885" y="3466"/>
                  </a:cubicBezTo>
                  <a:cubicBezTo>
                    <a:pt x="8885" y="3813"/>
                    <a:pt x="8601" y="4128"/>
                    <a:pt x="8223" y="4128"/>
                  </a:cubicBezTo>
                  <a:cubicBezTo>
                    <a:pt x="7814" y="4128"/>
                    <a:pt x="7562" y="3813"/>
                    <a:pt x="7562" y="3466"/>
                  </a:cubicBezTo>
                  <a:cubicBezTo>
                    <a:pt x="7562" y="3088"/>
                    <a:pt x="7877" y="2773"/>
                    <a:pt x="8223" y="2773"/>
                  </a:cubicBezTo>
                  <a:close/>
                  <a:moveTo>
                    <a:pt x="9452" y="4160"/>
                  </a:moveTo>
                  <a:cubicBezTo>
                    <a:pt x="10429" y="4632"/>
                    <a:pt x="11027" y="5262"/>
                    <a:pt x="11027" y="5892"/>
                  </a:cubicBezTo>
                  <a:cubicBezTo>
                    <a:pt x="10964" y="5924"/>
                    <a:pt x="10933" y="6050"/>
                    <a:pt x="10933" y="6176"/>
                  </a:cubicBezTo>
                  <a:cubicBezTo>
                    <a:pt x="10492" y="5735"/>
                    <a:pt x="9925" y="5514"/>
                    <a:pt x="9294" y="5514"/>
                  </a:cubicBezTo>
                  <a:cubicBezTo>
                    <a:pt x="9168" y="5514"/>
                    <a:pt x="9042" y="5514"/>
                    <a:pt x="8916" y="5546"/>
                  </a:cubicBezTo>
                  <a:cubicBezTo>
                    <a:pt x="8916" y="5231"/>
                    <a:pt x="8885" y="4947"/>
                    <a:pt x="8885" y="4664"/>
                  </a:cubicBezTo>
                  <a:cubicBezTo>
                    <a:pt x="9137" y="4569"/>
                    <a:pt x="9326" y="4349"/>
                    <a:pt x="9452" y="4160"/>
                  </a:cubicBezTo>
                  <a:close/>
                  <a:moveTo>
                    <a:pt x="2237" y="4097"/>
                  </a:moveTo>
                  <a:cubicBezTo>
                    <a:pt x="2363" y="4349"/>
                    <a:pt x="2552" y="4506"/>
                    <a:pt x="2773" y="4632"/>
                  </a:cubicBezTo>
                  <a:cubicBezTo>
                    <a:pt x="2741" y="5042"/>
                    <a:pt x="2710" y="5420"/>
                    <a:pt x="2710" y="5829"/>
                  </a:cubicBezTo>
                  <a:cubicBezTo>
                    <a:pt x="2710" y="6207"/>
                    <a:pt x="2741" y="6617"/>
                    <a:pt x="2773" y="6995"/>
                  </a:cubicBezTo>
                  <a:cubicBezTo>
                    <a:pt x="2552" y="7121"/>
                    <a:pt x="2363" y="7310"/>
                    <a:pt x="2237" y="7499"/>
                  </a:cubicBezTo>
                  <a:cubicBezTo>
                    <a:pt x="1261" y="7026"/>
                    <a:pt x="662" y="6459"/>
                    <a:pt x="662" y="5829"/>
                  </a:cubicBezTo>
                  <a:cubicBezTo>
                    <a:pt x="662" y="5199"/>
                    <a:pt x="1261" y="4569"/>
                    <a:pt x="2237" y="4097"/>
                  </a:cubicBezTo>
                  <a:close/>
                  <a:moveTo>
                    <a:pt x="5829" y="3466"/>
                  </a:moveTo>
                  <a:cubicBezTo>
                    <a:pt x="6175" y="3466"/>
                    <a:pt x="6522" y="3466"/>
                    <a:pt x="6869" y="3498"/>
                  </a:cubicBezTo>
                  <a:cubicBezTo>
                    <a:pt x="6932" y="4191"/>
                    <a:pt x="7467" y="4790"/>
                    <a:pt x="8192" y="4790"/>
                  </a:cubicBezTo>
                  <a:cubicBezTo>
                    <a:pt x="8223" y="5105"/>
                    <a:pt x="8223" y="5420"/>
                    <a:pt x="8223" y="5735"/>
                  </a:cubicBezTo>
                  <a:cubicBezTo>
                    <a:pt x="7436" y="6144"/>
                    <a:pt x="6869" y="6963"/>
                    <a:pt x="6869" y="7909"/>
                  </a:cubicBezTo>
                  <a:lnTo>
                    <a:pt x="6869" y="8192"/>
                  </a:lnTo>
                  <a:cubicBezTo>
                    <a:pt x="6522" y="8224"/>
                    <a:pt x="6175" y="8224"/>
                    <a:pt x="5829" y="8224"/>
                  </a:cubicBezTo>
                  <a:cubicBezTo>
                    <a:pt x="5451" y="8224"/>
                    <a:pt x="5104" y="8224"/>
                    <a:pt x="4758" y="8192"/>
                  </a:cubicBezTo>
                  <a:cubicBezTo>
                    <a:pt x="4726" y="7468"/>
                    <a:pt x="4159" y="6869"/>
                    <a:pt x="3466" y="6869"/>
                  </a:cubicBezTo>
                  <a:cubicBezTo>
                    <a:pt x="3403" y="6522"/>
                    <a:pt x="3403" y="6207"/>
                    <a:pt x="3403" y="5861"/>
                  </a:cubicBezTo>
                  <a:cubicBezTo>
                    <a:pt x="3403" y="5483"/>
                    <a:pt x="3403" y="5136"/>
                    <a:pt x="3466" y="4790"/>
                  </a:cubicBezTo>
                  <a:cubicBezTo>
                    <a:pt x="4159" y="4758"/>
                    <a:pt x="4758" y="4191"/>
                    <a:pt x="4758" y="3498"/>
                  </a:cubicBezTo>
                  <a:cubicBezTo>
                    <a:pt x="5104" y="3466"/>
                    <a:pt x="5482" y="3466"/>
                    <a:pt x="5829" y="3466"/>
                  </a:cubicBezTo>
                  <a:close/>
                  <a:moveTo>
                    <a:pt x="3403" y="7562"/>
                  </a:moveTo>
                  <a:cubicBezTo>
                    <a:pt x="3813" y="7562"/>
                    <a:pt x="4096" y="7877"/>
                    <a:pt x="4096" y="8224"/>
                  </a:cubicBezTo>
                  <a:cubicBezTo>
                    <a:pt x="4096" y="8570"/>
                    <a:pt x="3781" y="8885"/>
                    <a:pt x="3403" y="8885"/>
                  </a:cubicBezTo>
                  <a:cubicBezTo>
                    <a:pt x="3025" y="8885"/>
                    <a:pt x="2741" y="8570"/>
                    <a:pt x="2741" y="8224"/>
                  </a:cubicBezTo>
                  <a:cubicBezTo>
                    <a:pt x="2741" y="7877"/>
                    <a:pt x="3025" y="7562"/>
                    <a:pt x="3403" y="7562"/>
                  </a:cubicBezTo>
                  <a:close/>
                  <a:moveTo>
                    <a:pt x="7940" y="10114"/>
                  </a:moveTo>
                  <a:lnTo>
                    <a:pt x="8192" y="10429"/>
                  </a:lnTo>
                  <a:lnTo>
                    <a:pt x="7593" y="10650"/>
                  </a:lnTo>
                  <a:cubicBezTo>
                    <a:pt x="7719" y="10492"/>
                    <a:pt x="7814" y="10303"/>
                    <a:pt x="7940" y="10114"/>
                  </a:cubicBezTo>
                  <a:close/>
                  <a:moveTo>
                    <a:pt x="977" y="7594"/>
                  </a:moveTo>
                  <a:cubicBezTo>
                    <a:pt x="1261" y="7814"/>
                    <a:pt x="1639" y="8035"/>
                    <a:pt x="2048" y="8224"/>
                  </a:cubicBezTo>
                  <a:lnTo>
                    <a:pt x="2048" y="8255"/>
                  </a:lnTo>
                  <a:cubicBezTo>
                    <a:pt x="2048" y="9011"/>
                    <a:pt x="2678" y="9641"/>
                    <a:pt x="3403" y="9641"/>
                  </a:cubicBezTo>
                  <a:lnTo>
                    <a:pt x="3466" y="9641"/>
                  </a:lnTo>
                  <a:cubicBezTo>
                    <a:pt x="3655" y="10019"/>
                    <a:pt x="3844" y="10397"/>
                    <a:pt x="4096" y="10681"/>
                  </a:cubicBezTo>
                  <a:cubicBezTo>
                    <a:pt x="2615" y="10145"/>
                    <a:pt x="1481" y="9011"/>
                    <a:pt x="977" y="7594"/>
                  </a:cubicBezTo>
                  <a:close/>
                  <a:moveTo>
                    <a:pt x="9294" y="6207"/>
                  </a:moveTo>
                  <a:cubicBezTo>
                    <a:pt x="10240" y="6207"/>
                    <a:pt x="10964" y="6963"/>
                    <a:pt x="10964" y="7909"/>
                  </a:cubicBezTo>
                  <a:cubicBezTo>
                    <a:pt x="10964" y="8192"/>
                    <a:pt x="10901" y="8413"/>
                    <a:pt x="10807" y="8665"/>
                  </a:cubicBezTo>
                  <a:cubicBezTo>
                    <a:pt x="10744" y="8759"/>
                    <a:pt x="10177" y="9484"/>
                    <a:pt x="9294" y="10744"/>
                  </a:cubicBezTo>
                  <a:lnTo>
                    <a:pt x="8979" y="10303"/>
                  </a:lnTo>
                  <a:cubicBezTo>
                    <a:pt x="8018" y="9071"/>
                    <a:pt x="8059" y="9043"/>
                    <a:pt x="8038" y="9043"/>
                  </a:cubicBezTo>
                  <a:lnTo>
                    <a:pt x="8038" y="9043"/>
                  </a:lnTo>
                  <a:cubicBezTo>
                    <a:pt x="8037" y="9043"/>
                    <a:pt x="8036" y="9043"/>
                    <a:pt x="8034" y="9043"/>
                  </a:cubicBezTo>
                  <a:cubicBezTo>
                    <a:pt x="7751" y="8728"/>
                    <a:pt x="7593" y="8350"/>
                    <a:pt x="7593" y="7909"/>
                  </a:cubicBezTo>
                  <a:cubicBezTo>
                    <a:pt x="7593" y="6963"/>
                    <a:pt x="8349" y="6207"/>
                    <a:pt x="9294" y="6207"/>
                  </a:cubicBezTo>
                  <a:close/>
                  <a:moveTo>
                    <a:pt x="7026" y="8854"/>
                  </a:moveTo>
                  <a:cubicBezTo>
                    <a:pt x="7152" y="9074"/>
                    <a:pt x="7278" y="9326"/>
                    <a:pt x="7467" y="9515"/>
                  </a:cubicBezTo>
                  <a:cubicBezTo>
                    <a:pt x="7026" y="10429"/>
                    <a:pt x="6459" y="10965"/>
                    <a:pt x="5829" y="10965"/>
                  </a:cubicBezTo>
                  <a:cubicBezTo>
                    <a:pt x="5199" y="10965"/>
                    <a:pt x="4569" y="10397"/>
                    <a:pt x="4096" y="9389"/>
                  </a:cubicBezTo>
                  <a:cubicBezTo>
                    <a:pt x="4317" y="9295"/>
                    <a:pt x="4474" y="9074"/>
                    <a:pt x="4600" y="8854"/>
                  </a:cubicBezTo>
                  <a:cubicBezTo>
                    <a:pt x="4978" y="8885"/>
                    <a:pt x="5388" y="8917"/>
                    <a:pt x="5766" y="8917"/>
                  </a:cubicBezTo>
                  <a:cubicBezTo>
                    <a:pt x="6207" y="8917"/>
                    <a:pt x="6616" y="8885"/>
                    <a:pt x="7026" y="8854"/>
                  </a:cubicBezTo>
                  <a:close/>
                  <a:moveTo>
                    <a:pt x="5829" y="1"/>
                  </a:moveTo>
                  <a:cubicBezTo>
                    <a:pt x="2584" y="1"/>
                    <a:pt x="0" y="2616"/>
                    <a:pt x="0" y="5861"/>
                  </a:cubicBezTo>
                  <a:cubicBezTo>
                    <a:pt x="0" y="9043"/>
                    <a:pt x="2584" y="11689"/>
                    <a:pt x="5829" y="11689"/>
                  </a:cubicBezTo>
                  <a:cubicBezTo>
                    <a:pt x="6806" y="11689"/>
                    <a:pt x="7751" y="11437"/>
                    <a:pt x="8570" y="11028"/>
                  </a:cubicBezTo>
                  <a:lnTo>
                    <a:pt x="8979" y="11563"/>
                  </a:lnTo>
                  <a:cubicBezTo>
                    <a:pt x="9042" y="11658"/>
                    <a:pt x="9145" y="11705"/>
                    <a:pt x="9247" y="11705"/>
                  </a:cubicBezTo>
                  <a:cubicBezTo>
                    <a:pt x="9350" y="11705"/>
                    <a:pt x="9452" y="11658"/>
                    <a:pt x="9515" y="11563"/>
                  </a:cubicBezTo>
                  <a:cubicBezTo>
                    <a:pt x="9515" y="11563"/>
                    <a:pt x="11279" y="9169"/>
                    <a:pt x="11405" y="8980"/>
                  </a:cubicBezTo>
                  <a:cubicBezTo>
                    <a:pt x="11563" y="8665"/>
                    <a:pt x="11657" y="8287"/>
                    <a:pt x="11657" y="7940"/>
                  </a:cubicBezTo>
                  <a:cubicBezTo>
                    <a:pt x="11657" y="7657"/>
                    <a:pt x="11626" y="7405"/>
                    <a:pt x="11531" y="7152"/>
                  </a:cubicBezTo>
                  <a:cubicBezTo>
                    <a:pt x="11594" y="6774"/>
                    <a:pt x="11657" y="6333"/>
                    <a:pt x="11657" y="5892"/>
                  </a:cubicBezTo>
                  <a:cubicBezTo>
                    <a:pt x="11657" y="2616"/>
                    <a:pt x="9042" y="1"/>
                    <a:pt x="5829"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010;p78"/>
            <p:cNvSpPr/>
            <p:nvPr/>
          </p:nvSpPr>
          <p:spPr>
            <a:xfrm>
              <a:off x="-33467475" y="2806675"/>
              <a:ext cx="51225" cy="51225"/>
            </a:xfrm>
            <a:custGeom>
              <a:avLst/>
              <a:gdLst/>
              <a:ahLst/>
              <a:cxnLst/>
              <a:rect l="l" t="t" r="r" b="b"/>
              <a:pathLst>
                <a:path w="2049" h="2049" extrusionOk="0">
                  <a:moveTo>
                    <a:pt x="1040" y="631"/>
                  </a:moveTo>
                  <a:cubicBezTo>
                    <a:pt x="1229" y="631"/>
                    <a:pt x="1387" y="789"/>
                    <a:pt x="1387" y="1009"/>
                  </a:cubicBezTo>
                  <a:cubicBezTo>
                    <a:pt x="1387" y="1198"/>
                    <a:pt x="1198" y="1356"/>
                    <a:pt x="1040" y="1356"/>
                  </a:cubicBezTo>
                  <a:cubicBezTo>
                    <a:pt x="820" y="1356"/>
                    <a:pt x="662" y="1198"/>
                    <a:pt x="662" y="1009"/>
                  </a:cubicBezTo>
                  <a:cubicBezTo>
                    <a:pt x="662" y="789"/>
                    <a:pt x="820" y="631"/>
                    <a:pt x="1040" y="631"/>
                  </a:cubicBezTo>
                  <a:close/>
                  <a:moveTo>
                    <a:pt x="1040" y="1"/>
                  </a:moveTo>
                  <a:cubicBezTo>
                    <a:pt x="473" y="1"/>
                    <a:pt x="1" y="474"/>
                    <a:pt x="1" y="1041"/>
                  </a:cubicBezTo>
                  <a:cubicBezTo>
                    <a:pt x="1" y="1576"/>
                    <a:pt x="473" y="2049"/>
                    <a:pt x="1040" y="2049"/>
                  </a:cubicBezTo>
                  <a:cubicBezTo>
                    <a:pt x="1576" y="2049"/>
                    <a:pt x="2049" y="1576"/>
                    <a:pt x="2049" y="1041"/>
                  </a:cubicBezTo>
                  <a:cubicBezTo>
                    <a:pt x="2049" y="442"/>
                    <a:pt x="1576" y="1"/>
                    <a:pt x="1040" y="1"/>
                  </a:cubicBez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6"/>
          <p:cNvSpPr txBox="1">
            <a:spLocks noGrp="1"/>
          </p:cNvSpPr>
          <p:nvPr>
            <p:ph type="title"/>
          </p:nvPr>
        </p:nvSpPr>
        <p:spPr>
          <a:xfrm>
            <a:off x="2684813" y="1960925"/>
            <a:ext cx="6828000" cy="95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INTRODUCTION</a:t>
            </a:r>
            <a:endParaRPr dirty="0"/>
          </a:p>
        </p:txBody>
      </p:sp>
      <p:sp>
        <p:nvSpPr>
          <p:cNvPr id="188" name="Google Shape;188;p36"/>
          <p:cNvSpPr txBox="1">
            <a:spLocks noGrp="1"/>
          </p:cNvSpPr>
          <p:nvPr>
            <p:ph type="title" idx="2"/>
          </p:nvPr>
        </p:nvSpPr>
        <p:spPr>
          <a:xfrm>
            <a:off x="726738" y="1660050"/>
            <a:ext cx="2099700" cy="182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pic>
        <p:nvPicPr>
          <p:cNvPr id="189" name="Google Shape;189;p36"/>
          <p:cNvPicPr preferRelativeResize="0"/>
          <p:nvPr/>
        </p:nvPicPr>
        <p:blipFill rotWithShape="1">
          <a:blip r:embed="rId3">
            <a:alphaModFix/>
          </a:blip>
          <a:srcRect t="68575"/>
          <a:stretch/>
        </p:blipFill>
        <p:spPr>
          <a:xfrm>
            <a:off x="3406175" y="4173995"/>
            <a:ext cx="2331648" cy="412150"/>
          </a:xfrm>
          <a:prstGeom prst="rect">
            <a:avLst/>
          </a:prstGeom>
          <a:noFill/>
          <a:ln>
            <a:noFill/>
          </a:ln>
          <a:effectLst>
            <a:outerShdw dist="209550" dir="8520000" algn="bl" rotWithShape="0">
              <a:srgbClr val="000000"/>
            </a:outerShdw>
          </a:effectLst>
        </p:spPr>
      </p:pic>
      <p:sp>
        <p:nvSpPr>
          <p:cNvPr id="190" name="Google Shape;190;p36"/>
          <p:cNvSpPr/>
          <p:nvPr/>
        </p:nvSpPr>
        <p:spPr>
          <a:xfrm>
            <a:off x="7415337" y="559849"/>
            <a:ext cx="417900" cy="431400"/>
          </a:xfrm>
          <a:prstGeom prst="star4">
            <a:avLst>
              <a:gd name="adj" fmla="val 18281"/>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6"/>
          <p:cNvSpPr/>
          <p:nvPr/>
        </p:nvSpPr>
        <p:spPr>
          <a:xfrm>
            <a:off x="7930194" y="376799"/>
            <a:ext cx="314100" cy="3246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6"/>
          <p:cNvSpPr/>
          <p:nvPr/>
        </p:nvSpPr>
        <p:spPr>
          <a:xfrm>
            <a:off x="766487" y="4123974"/>
            <a:ext cx="417900" cy="431400"/>
          </a:xfrm>
          <a:prstGeom prst="star4">
            <a:avLst>
              <a:gd name="adj" fmla="val 18281"/>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6"/>
          <p:cNvSpPr/>
          <p:nvPr/>
        </p:nvSpPr>
        <p:spPr>
          <a:xfrm>
            <a:off x="2185484" y="744141"/>
            <a:ext cx="455700" cy="4710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ubtitle 1"/>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97"/>
        <p:cNvGrpSpPr/>
        <p:nvPr/>
      </p:nvGrpSpPr>
      <p:grpSpPr>
        <a:xfrm>
          <a:off x="0" y="0"/>
          <a:ext cx="0" cy="0"/>
          <a:chOff x="0" y="0"/>
          <a:chExt cx="0" cy="0"/>
        </a:xfrm>
      </p:grpSpPr>
      <p:sp>
        <p:nvSpPr>
          <p:cNvPr id="199" name="Google Shape;199;p37"/>
          <p:cNvSpPr txBox="1">
            <a:spLocks noGrp="1"/>
          </p:cNvSpPr>
          <p:nvPr>
            <p:ph type="subTitle" idx="1"/>
          </p:nvPr>
        </p:nvSpPr>
        <p:spPr>
          <a:xfrm>
            <a:off x="720000" y="2399650"/>
            <a:ext cx="5381862" cy="2214774"/>
          </a:xfrm>
          <a:prstGeom prst="rect">
            <a:avLst/>
          </a:prstGeom>
        </p:spPr>
        <p:txBody>
          <a:bodyPr spcFirstLastPara="1" wrap="square" lIns="91425" tIns="91425" rIns="91425" bIns="91425" anchor="ctr" anchorCtr="0">
            <a:noAutofit/>
          </a:bodyPr>
          <a:lstStyle/>
          <a:p>
            <a:pPr marL="0" lvl="0" indent="0" algn="l"/>
            <a:r>
              <a:rPr lang="en-US" dirty="0"/>
              <a:t>ACT Now is a diverse statewide coalition supported by Illinois families, educators, business leaders, afterschool providers, community advocates, youth organizations, and policymakers from across the state. We believe that an increased commitment to young people beyond the traditional school day is a crucial part of their growth into productive, healthy adults.</a:t>
            </a:r>
            <a:endParaRPr dirty="0"/>
          </a:p>
        </p:txBody>
      </p:sp>
      <p:pic>
        <p:nvPicPr>
          <p:cNvPr id="200" name="Google Shape;200;p37"/>
          <p:cNvPicPr preferRelativeResize="0"/>
          <p:nvPr/>
        </p:nvPicPr>
        <p:blipFill>
          <a:blip r:embed="rId3">
            <a:alphaModFix/>
          </a:blip>
          <a:stretch>
            <a:fillRect/>
          </a:stretch>
        </p:blipFill>
        <p:spPr>
          <a:xfrm rot="5400000">
            <a:off x="6631275" y="2792825"/>
            <a:ext cx="2331648" cy="1311549"/>
          </a:xfrm>
          <a:prstGeom prst="rect">
            <a:avLst/>
          </a:prstGeom>
          <a:noFill/>
          <a:ln>
            <a:noFill/>
          </a:ln>
          <a:effectLst>
            <a:outerShdw dist="323850" dir="8160000" algn="bl" rotWithShape="0">
              <a:srgbClr val="000000"/>
            </a:outerShdw>
          </a:effectLst>
        </p:spPr>
      </p:pic>
      <p:sp>
        <p:nvSpPr>
          <p:cNvPr id="201" name="Google Shape;201;p37"/>
          <p:cNvSpPr/>
          <p:nvPr/>
        </p:nvSpPr>
        <p:spPr>
          <a:xfrm>
            <a:off x="7085309" y="248192"/>
            <a:ext cx="690300" cy="7134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7"/>
          <p:cNvSpPr/>
          <p:nvPr/>
        </p:nvSpPr>
        <p:spPr>
          <a:xfrm>
            <a:off x="7954786" y="961598"/>
            <a:ext cx="554100" cy="5727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7"/>
          <p:cNvSpPr/>
          <p:nvPr/>
        </p:nvSpPr>
        <p:spPr>
          <a:xfrm>
            <a:off x="7286636" y="1490349"/>
            <a:ext cx="349800" cy="3615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665" y="672005"/>
            <a:ext cx="4682631" cy="146431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614"/>
        <p:cNvGrpSpPr/>
        <p:nvPr/>
      </p:nvGrpSpPr>
      <p:grpSpPr>
        <a:xfrm>
          <a:off x="0" y="0"/>
          <a:ext cx="0" cy="0"/>
          <a:chOff x="0" y="0"/>
          <a:chExt cx="0" cy="0"/>
        </a:xfrm>
      </p:grpSpPr>
      <p:sp>
        <p:nvSpPr>
          <p:cNvPr id="615" name="Google Shape;615;p59"/>
          <p:cNvSpPr txBox="1">
            <a:spLocks noGrp="1"/>
          </p:cNvSpPr>
          <p:nvPr>
            <p:ph type="subTitle" idx="1"/>
          </p:nvPr>
        </p:nvSpPr>
        <p:spPr>
          <a:xfrm>
            <a:off x="1662550" y="3284900"/>
            <a:ext cx="2420100" cy="69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SUSAN </a:t>
            </a:r>
            <a:r>
              <a:rPr lang="en" dirty="0" smtClean="0"/>
              <a:t>STANTON</a:t>
            </a:r>
            <a:endParaRPr dirty="0"/>
          </a:p>
        </p:txBody>
      </p:sp>
      <p:sp>
        <p:nvSpPr>
          <p:cNvPr id="616" name="Google Shape;616;p59"/>
          <p:cNvSpPr txBox="1">
            <a:spLocks noGrp="1"/>
          </p:cNvSpPr>
          <p:nvPr>
            <p:ph type="subTitle" idx="2"/>
          </p:nvPr>
        </p:nvSpPr>
        <p:spPr>
          <a:xfrm>
            <a:off x="5061325" y="3284900"/>
            <a:ext cx="2420100" cy="71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NIKKI</a:t>
            </a:r>
          </a:p>
          <a:p>
            <a:pPr marL="0" lvl="0" indent="0" algn="ctr" rtl="0">
              <a:spcBef>
                <a:spcPts val="0"/>
              </a:spcBef>
              <a:spcAft>
                <a:spcPts val="0"/>
              </a:spcAft>
              <a:buNone/>
            </a:pPr>
            <a:r>
              <a:rPr lang="en" dirty="0" smtClean="0"/>
              <a:t>GILLANI</a:t>
            </a:r>
            <a:endParaRPr dirty="0"/>
          </a:p>
        </p:txBody>
      </p:sp>
      <p:sp>
        <p:nvSpPr>
          <p:cNvPr id="617" name="Google Shape;617;p59"/>
          <p:cNvSpPr txBox="1">
            <a:spLocks noGrp="1"/>
          </p:cNvSpPr>
          <p:nvPr>
            <p:ph type="subTitle" idx="3"/>
          </p:nvPr>
        </p:nvSpPr>
        <p:spPr>
          <a:xfrm>
            <a:off x="1662625" y="3949625"/>
            <a:ext cx="2420100" cy="61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Network Lead</a:t>
            </a:r>
            <a:endParaRPr dirty="0"/>
          </a:p>
        </p:txBody>
      </p:sp>
      <p:sp>
        <p:nvSpPr>
          <p:cNvPr id="618" name="Google Shape;618;p59"/>
          <p:cNvSpPr txBox="1">
            <a:spLocks noGrp="1"/>
          </p:cNvSpPr>
          <p:nvPr>
            <p:ph type="subTitle" idx="4"/>
          </p:nvPr>
        </p:nvSpPr>
        <p:spPr>
          <a:xfrm>
            <a:off x="5061325" y="4039778"/>
            <a:ext cx="2420100" cy="71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Afterschool Resources &amp; Support Specialist for </a:t>
            </a:r>
            <a:r>
              <a:rPr lang="en" dirty="0" smtClean="0"/>
              <a:t>School </a:t>
            </a:r>
            <a:r>
              <a:rPr lang="en" dirty="0" smtClean="0"/>
              <a:t>Partnerships</a:t>
            </a:r>
            <a:endParaRPr dirty="0"/>
          </a:p>
        </p:txBody>
      </p:sp>
      <p:sp>
        <p:nvSpPr>
          <p:cNvPr id="619" name="Google Shape;619;p5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OUR TEAM</a:t>
            </a:r>
            <a:endParaRPr dirty="0"/>
          </a:p>
        </p:txBody>
      </p:sp>
      <p:pic>
        <p:nvPicPr>
          <p:cNvPr id="620" name="Google Shape;620;p59"/>
          <p:cNvPicPr preferRelativeResize="0"/>
          <p:nvPr/>
        </p:nvPicPr>
        <p:blipFill rotWithShape="1">
          <a:blip r:embed="rId3">
            <a:alphaModFix/>
          </a:blip>
          <a:srcRect t="82843" r="12533"/>
          <a:stretch/>
        </p:blipFill>
        <p:spPr>
          <a:xfrm rot="5400000">
            <a:off x="-91640" y="2010263"/>
            <a:ext cx="2039352" cy="225026"/>
          </a:xfrm>
          <a:prstGeom prst="rect">
            <a:avLst/>
          </a:prstGeom>
          <a:noFill/>
          <a:ln>
            <a:noFill/>
          </a:ln>
          <a:effectLst>
            <a:outerShdw dist="114300" dir="8460000" algn="bl" rotWithShape="0">
              <a:srgbClr val="000000"/>
            </a:outerShdw>
          </a:effectLst>
        </p:spPr>
      </p:pic>
      <p:sp>
        <p:nvSpPr>
          <p:cNvPr id="621" name="Google Shape;621;p59"/>
          <p:cNvSpPr/>
          <p:nvPr/>
        </p:nvSpPr>
        <p:spPr>
          <a:xfrm>
            <a:off x="7867493" y="529074"/>
            <a:ext cx="554100" cy="5727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9"/>
          <p:cNvSpPr/>
          <p:nvPr/>
        </p:nvSpPr>
        <p:spPr>
          <a:xfrm>
            <a:off x="4350474" y="2024500"/>
            <a:ext cx="443100" cy="4578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9"/>
          <p:cNvSpPr/>
          <p:nvPr/>
        </p:nvSpPr>
        <p:spPr>
          <a:xfrm>
            <a:off x="758387" y="4215125"/>
            <a:ext cx="339300" cy="3507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4" name="Google Shape;624;p59"/>
          <p:cNvPicPr preferRelativeResize="0"/>
          <p:nvPr/>
        </p:nvPicPr>
        <p:blipFill rotWithShape="1">
          <a:blip r:embed="rId4">
            <a:extLst>
              <a:ext uri="{28A0092B-C50C-407E-A947-70E740481C1C}">
                <a14:useLocalDpi xmlns:a14="http://schemas.microsoft.com/office/drawing/2010/main" val="0"/>
              </a:ext>
            </a:extLst>
          </a:blip>
          <a:srcRect r="33323" b="1668"/>
          <a:stretch/>
        </p:blipFill>
        <p:spPr>
          <a:xfrm>
            <a:off x="2251928" y="1149339"/>
            <a:ext cx="1250952" cy="1946874"/>
          </a:xfrm>
          <a:prstGeom prst="rect">
            <a:avLst/>
          </a:prstGeom>
          <a:noFill/>
          <a:ln>
            <a:noFill/>
          </a:ln>
          <a:effectLst>
            <a:outerShdw dist="114300" dir="8580000" algn="bl" rotWithShape="0">
              <a:srgbClr val="000000"/>
            </a:outerShdw>
          </a:effectLst>
        </p:spPr>
      </p:pic>
      <p:pic>
        <p:nvPicPr>
          <p:cNvPr id="625" name="Google Shape;625;p59"/>
          <p:cNvPicPr preferRelativeResize="0"/>
          <p:nvPr/>
        </p:nvPicPr>
        <p:blipFill rotWithShape="1">
          <a:blip r:embed="rId5">
            <a:alphaModFix/>
          </a:blip>
          <a:srcRect/>
          <a:stretch/>
        </p:blipFill>
        <p:spPr>
          <a:xfrm>
            <a:off x="5522850" y="1103100"/>
            <a:ext cx="1497049" cy="1966899"/>
          </a:xfrm>
          <a:prstGeom prst="rect">
            <a:avLst/>
          </a:prstGeom>
          <a:noFill/>
          <a:ln>
            <a:noFill/>
          </a:ln>
          <a:effectLst>
            <a:outerShdw dist="114300" dir="8580000" algn="bl" rotWithShape="0">
              <a:srgbClr val="000000"/>
            </a:outerShdw>
          </a:effec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33175" y="1088946"/>
            <a:ext cx="1506717" cy="198105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33"/>
        <p:cNvGrpSpPr/>
        <p:nvPr/>
      </p:nvGrpSpPr>
      <p:grpSpPr>
        <a:xfrm>
          <a:off x="0" y="0"/>
          <a:ext cx="0" cy="0"/>
          <a:chOff x="0" y="0"/>
          <a:chExt cx="0" cy="0"/>
        </a:xfrm>
      </p:grpSpPr>
      <p:sp>
        <p:nvSpPr>
          <p:cNvPr id="234" name="Google Shape;234;p40"/>
          <p:cNvSpPr txBox="1">
            <a:spLocks noGrp="1"/>
          </p:cNvSpPr>
          <p:nvPr>
            <p:ph type="title"/>
          </p:nvPr>
        </p:nvSpPr>
        <p:spPr>
          <a:xfrm>
            <a:off x="2290050" y="3196150"/>
            <a:ext cx="4563900" cy="67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solidFill>
                  <a:schemeClr val="lt1"/>
                </a:solidFill>
              </a:rPr>
              <a:t>—Debbie Stabenow</a:t>
            </a:r>
            <a:endParaRPr b="1" dirty="0">
              <a:solidFill>
                <a:schemeClr val="lt1"/>
              </a:solidFill>
            </a:endParaRPr>
          </a:p>
        </p:txBody>
      </p:sp>
      <p:sp>
        <p:nvSpPr>
          <p:cNvPr id="235" name="Google Shape;235;p40"/>
          <p:cNvSpPr txBox="1">
            <a:spLocks noGrp="1"/>
          </p:cNvSpPr>
          <p:nvPr>
            <p:ph type="subTitle" idx="1"/>
          </p:nvPr>
        </p:nvSpPr>
        <p:spPr>
          <a:xfrm>
            <a:off x="1686000" y="1275050"/>
            <a:ext cx="5772000" cy="203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“Quality after school programs provide safe, engaging and fun learning experiences to help children and youth develop their social, emotional, physical, cultural, and academic skills.”</a:t>
            </a:r>
            <a:endParaRPr dirty="0"/>
          </a:p>
        </p:txBody>
      </p:sp>
      <p:pic>
        <p:nvPicPr>
          <p:cNvPr id="236" name="Google Shape;236;p40"/>
          <p:cNvPicPr preferRelativeResize="0"/>
          <p:nvPr/>
        </p:nvPicPr>
        <p:blipFill rotWithShape="1">
          <a:blip r:embed="rId3">
            <a:alphaModFix/>
          </a:blip>
          <a:srcRect t="57079" b="15357"/>
          <a:stretch/>
        </p:blipFill>
        <p:spPr>
          <a:xfrm>
            <a:off x="3406175" y="529079"/>
            <a:ext cx="2331648" cy="361500"/>
          </a:xfrm>
          <a:prstGeom prst="rect">
            <a:avLst/>
          </a:prstGeom>
          <a:noFill/>
          <a:ln>
            <a:noFill/>
          </a:ln>
          <a:effectLst>
            <a:outerShdw dist="323850" dir="8160000" algn="bl" rotWithShape="0">
              <a:srgbClr val="000000"/>
            </a:outerShdw>
          </a:effectLst>
        </p:spPr>
      </p:pic>
      <p:sp>
        <p:nvSpPr>
          <p:cNvPr id="237" name="Google Shape;237;p40"/>
          <p:cNvSpPr/>
          <p:nvPr/>
        </p:nvSpPr>
        <p:spPr>
          <a:xfrm>
            <a:off x="7457141" y="4004150"/>
            <a:ext cx="433800" cy="4482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238;p40"/>
          <p:cNvSpPr/>
          <p:nvPr/>
        </p:nvSpPr>
        <p:spPr>
          <a:xfrm>
            <a:off x="1253062" y="3691124"/>
            <a:ext cx="575100" cy="5946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239;p40"/>
          <p:cNvSpPr/>
          <p:nvPr/>
        </p:nvSpPr>
        <p:spPr>
          <a:xfrm>
            <a:off x="1161936" y="890574"/>
            <a:ext cx="349800" cy="3615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240;p40"/>
          <p:cNvSpPr/>
          <p:nvPr/>
        </p:nvSpPr>
        <p:spPr>
          <a:xfrm>
            <a:off x="7707577" y="890575"/>
            <a:ext cx="274500" cy="2838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55"/>
        <p:cNvGrpSpPr/>
        <p:nvPr/>
      </p:nvGrpSpPr>
      <p:grpSpPr>
        <a:xfrm>
          <a:off x="0" y="0"/>
          <a:ext cx="0" cy="0"/>
          <a:chOff x="0" y="0"/>
          <a:chExt cx="0" cy="0"/>
        </a:xfrm>
      </p:grpSpPr>
      <p:sp>
        <p:nvSpPr>
          <p:cNvPr id="256" name="Google Shape;256;p42"/>
          <p:cNvSpPr txBox="1">
            <a:spLocks noGrp="1"/>
          </p:cNvSpPr>
          <p:nvPr>
            <p:ph type="title"/>
          </p:nvPr>
        </p:nvSpPr>
        <p:spPr>
          <a:xfrm>
            <a:off x="2031413" y="2292975"/>
            <a:ext cx="5097600" cy="131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t>FUNDING</a:t>
            </a:r>
            <a:endParaRPr b="1" dirty="0"/>
          </a:p>
        </p:txBody>
      </p:sp>
      <p:sp>
        <p:nvSpPr>
          <p:cNvPr id="257" name="Google Shape;257;p42"/>
          <p:cNvSpPr txBox="1">
            <a:spLocks noGrp="1"/>
          </p:cNvSpPr>
          <p:nvPr>
            <p:ph type="title" idx="2"/>
          </p:nvPr>
        </p:nvSpPr>
        <p:spPr>
          <a:xfrm>
            <a:off x="3530363" y="982425"/>
            <a:ext cx="2099700" cy="131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dirty="0"/>
          </a:p>
        </p:txBody>
      </p:sp>
      <p:sp>
        <p:nvSpPr>
          <p:cNvPr id="258" name="Google Shape;258;p42"/>
          <p:cNvSpPr txBox="1">
            <a:spLocks noGrp="1"/>
          </p:cNvSpPr>
          <p:nvPr>
            <p:ph type="subTitle" idx="1"/>
          </p:nvPr>
        </p:nvSpPr>
        <p:spPr>
          <a:xfrm>
            <a:off x="2025938" y="3603675"/>
            <a:ext cx="5097600" cy="5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259" name="Google Shape;259;p42"/>
          <p:cNvPicPr preferRelativeResize="0"/>
          <p:nvPr/>
        </p:nvPicPr>
        <p:blipFill rotWithShape="1">
          <a:blip r:embed="rId3">
            <a:alphaModFix/>
          </a:blip>
          <a:srcRect t="44919" b="27407"/>
          <a:stretch/>
        </p:blipFill>
        <p:spPr>
          <a:xfrm rot="5400000">
            <a:off x="-260076" y="3963999"/>
            <a:ext cx="2331648" cy="362950"/>
          </a:xfrm>
          <a:prstGeom prst="rect">
            <a:avLst/>
          </a:prstGeom>
          <a:noFill/>
          <a:ln>
            <a:noFill/>
          </a:ln>
          <a:effectLst>
            <a:outerShdw dist="323850" dir="8160000" algn="bl" rotWithShape="0">
              <a:srgbClr val="000000"/>
            </a:outerShdw>
          </a:effectLst>
        </p:spPr>
      </p:pic>
      <p:sp>
        <p:nvSpPr>
          <p:cNvPr id="260" name="Google Shape;260;p42"/>
          <p:cNvSpPr/>
          <p:nvPr/>
        </p:nvSpPr>
        <p:spPr>
          <a:xfrm>
            <a:off x="719999" y="915375"/>
            <a:ext cx="356100" cy="367500"/>
          </a:xfrm>
          <a:prstGeom prst="star4">
            <a:avLst>
              <a:gd name="adj" fmla="val 18281"/>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261;p42"/>
          <p:cNvSpPr/>
          <p:nvPr/>
        </p:nvSpPr>
        <p:spPr>
          <a:xfrm>
            <a:off x="7639902" y="3410639"/>
            <a:ext cx="267600" cy="2766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262;p42"/>
          <p:cNvSpPr/>
          <p:nvPr/>
        </p:nvSpPr>
        <p:spPr>
          <a:xfrm>
            <a:off x="8078846" y="915367"/>
            <a:ext cx="690300" cy="713400"/>
          </a:xfrm>
          <a:prstGeom prst="star4">
            <a:avLst>
              <a:gd name="adj" fmla="val 15644"/>
            </a:avLst>
          </a:prstGeom>
          <a:solidFill>
            <a:srgbClr val="FFFFFF"/>
          </a:solidFill>
          <a:ln w="19050" cap="flat" cmpd="sng">
            <a:solidFill>
              <a:srgbClr val="000000"/>
            </a:solidFill>
            <a:prstDash val="solid"/>
            <a:round/>
            <a:headEnd type="none" w="sm" len="sm"/>
            <a:tailEnd type="none" w="sm" len="sm"/>
          </a:ln>
          <a:effectLst>
            <a:outerShdw dist="57150" dir="810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ffective Communication Workshop by Slidesgo">
  <a:themeElements>
    <a:clrScheme name="Simple Light">
      <a:dk1>
        <a:srgbClr val="191919"/>
      </a:dk1>
      <a:lt1>
        <a:srgbClr val="FFFFFF"/>
      </a:lt1>
      <a:dk2>
        <a:srgbClr val="595959"/>
      </a:dk2>
      <a:lt2>
        <a:srgbClr val="6EA7FF"/>
      </a:lt2>
      <a:accent1>
        <a:srgbClr val="FFA826"/>
      </a:accent1>
      <a:accent2>
        <a:srgbClr val="191919"/>
      </a:accent2>
      <a:accent3>
        <a:srgbClr val="FFA826"/>
      </a:accent3>
      <a:accent4>
        <a:srgbClr val="6EA7FF"/>
      </a:accent4>
      <a:accent5>
        <a:srgbClr val="FFA826"/>
      </a:accent5>
      <a:accent6>
        <a:srgbClr val="59595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TotalTime>
  <Words>975</Words>
  <Application>Microsoft Office PowerPoint</Application>
  <PresentationFormat>On-screen Show (16:9)</PresentationFormat>
  <Paragraphs>184</Paragraphs>
  <Slides>36</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Anaheim</vt:lpstr>
      <vt:lpstr>Lexend Zetta</vt:lpstr>
      <vt:lpstr>Arial</vt:lpstr>
      <vt:lpstr>Bebas Neue</vt:lpstr>
      <vt:lpstr>Open Sans</vt:lpstr>
      <vt:lpstr>Roboto</vt:lpstr>
      <vt:lpstr>Effective Communication Workshop by Slidesgo</vt:lpstr>
      <vt:lpstr>Connecting Schools to Community Partners</vt:lpstr>
      <vt:lpstr>INTRODUCTION</vt:lpstr>
      <vt:lpstr>MENTI</vt:lpstr>
      <vt:lpstr>OBJECTIVES</vt:lpstr>
      <vt:lpstr>INTRODUCTION</vt:lpstr>
      <vt:lpstr>PowerPoint Presentation</vt:lpstr>
      <vt:lpstr>OUR TEAM</vt:lpstr>
      <vt:lpstr>—Debbie Stabenow</vt:lpstr>
      <vt:lpstr>FUNDING</vt:lpstr>
      <vt:lpstr>COVID Relief Education Funding</vt:lpstr>
      <vt:lpstr>Other Funding Sources </vt:lpstr>
      <vt:lpstr>BENEFITS</vt:lpstr>
      <vt:lpstr>PowerPoint Presentation</vt:lpstr>
      <vt:lpstr>24.6 MILLION</vt:lpstr>
      <vt:lpstr>ADDITIONAL BENEFITS OF AFTERSCHOOL</vt:lpstr>
      <vt:lpstr>EXAMPLES</vt:lpstr>
      <vt:lpstr>HOW-TO</vt:lpstr>
      <vt:lpstr>STEPS TO BUILD PARTNERSHIPS</vt:lpstr>
      <vt:lpstr>1. NEEDS ASSESSMENTS</vt:lpstr>
      <vt:lpstr>GAP ANALYSIS</vt:lpstr>
      <vt:lpstr>MENTI</vt:lpstr>
      <vt:lpstr>2. LIST ORGANIZATIONS</vt:lpstr>
      <vt:lpstr>TYPES OF PARTNERS</vt:lpstr>
      <vt:lpstr>ACT Now Map &amp; Database </vt:lpstr>
      <vt:lpstr>3. INTEREST</vt:lpstr>
      <vt:lpstr>SURVEY PARTICIPATION</vt:lpstr>
      <vt:lpstr>4. OUTREACH</vt:lpstr>
      <vt:lpstr>5. PARTNERSHIP AGREEMENT</vt:lpstr>
      <vt:lpstr>STARTING AN AFTERSCHOOL PROGRAM TOOLKIT</vt:lpstr>
      <vt:lpstr>How ACT Now Can Help</vt:lpstr>
      <vt:lpstr>Examples of Partnerships</vt:lpstr>
      <vt:lpstr>Using Data to Design Afterschool Programs 9/30 10 AM</vt:lpstr>
      <vt:lpstr>MENTI</vt:lpstr>
      <vt:lpstr>RESOURCES</vt:lpstr>
      <vt:lpstr>QUESTIONS?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Nikki Gillani</dc:creator>
  <cp:lastModifiedBy>Nikki Gillani</cp:lastModifiedBy>
  <cp:revision>69</cp:revision>
  <dcterms:modified xsi:type="dcterms:W3CDTF">2021-09-21T14:33:23Z</dcterms:modified>
</cp:coreProperties>
</file>