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embeddedFontLst>
    <p:embeddedFont>
      <p:font typeface="Assistant" pitchFamily="2" charset="-79"/>
      <p:regular r:id="rId43"/>
      <p:bold r:id="rId44"/>
    </p:embeddedFont>
    <p:embeddedFont>
      <p:font typeface="Assistant Light" pitchFamily="2" charset="-79"/>
      <p:regular r:id="rId45"/>
      <p:bold r:id="rId46"/>
    </p:embeddedFont>
    <p:embeddedFont>
      <p:font typeface="Calibri" panose="020F0502020204030204" pitchFamily="34" charset="0"/>
      <p:regular r:id="rId47"/>
      <p:bold r:id="rId48"/>
      <p:italic r:id="rId49"/>
      <p:boldItalic r:id="rId50"/>
    </p:embeddedFont>
    <p:embeddedFont>
      <p:font typeface="Marvel" panose="020B0604020202020204" charset="0"/>
      <p:regular r:id="rId51"/>
      <p:bold r:id="rId52"/>
      <p:italic r:id="rId53"/>
      <p:boldItalic r:id="rId54"/>
    </p:embeddedFont>
    <p:embeddedFont>
      <p:font typeface="Nunito Light" pitchFamily="2" charset="0"/>
      <p:regular r:id="rId55"/>
      <p:italic r:id="rId56"/>
    </p:embeddedFont>
    <p:embeddedFont>
      <p:font typeface="PT Serif" panose="020A0603040505020204" pitchFamily="18" charset="0"/>
      <p:regular r:id="rId57"/>
      <p:bold r:id="rId58"/>
      <p:italic r:id="rId59"/>
      <p:boldItalic r:id="rId60"/>
    </p:embeddedFont>
    <p:embeddedFont>
      <p:font typeface="Raleway SemiBold" pitchFamily="2" charset="0"/>
      <p:bold r:id="rId61"/>
      <p:boldItalic r:id="rId62"/>
    </p:embeddedFont>
    <p:embeddedFont>
      <p:font typeface="Roboto Condensed Light" panose="02000000000000000000" pitchFamily="2" charset="0"/>
      <p:regular r:id="rId63"/>
      <p:italic r:id="rId64"/>
    </p:embeddedFont>
    <p:embeddedFont>
      <p:font typeface="Thasadith" panose="020B0604020202020204" charset="-34"/>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4" roundtripDataSignature="AMtx7mgtizPLqBEYD3ixWEkqcfPV7DdUe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89BC87-242A-40D0-8360-52CD890037B1}">
  <a:tblStyle styleId="{2B89BC87-242A-40D0-8360-52CD890037B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EC1CFEB-348B-4EBF-AFD0-98A267096096}"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449" autoAdjust="0"/>
  </p:normalViewPr>
  <p:slideViewPr>
    <p:cSldViewPr snapToGrid="0">
      <p:cViewPr varScale="1">
        <p:scale>
          <a:sx n="77" d="100"/>
          <a:sy n="77" d="100"/>
        </p:scale>
        <p:origin x="9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14"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nti.com/alkvs8k71pic"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nti.com/alkvs8k71pic"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map.actnowillinois.org/map"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NG</a:t>
            </a:r>
            <a:endParaRPr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https://www.isbe.net/Documents/ESSER-Fact-Sheet.pdf</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ESSER fact sheet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NG</a:t>
            </a:r>
            <a:endParaRPr/>
          </a:p>
        </p:txBody>
      </p:sp>
      <p:sp>
        <p:nvSpPr>
          <p:cNvPr id="357" name="Google Shape;35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NG</a:t>
            </a:r>
            <a:endParaRPr/>
          </a:p>
        </p:txBody>
      </p:sp>
      <p:sp>
        <p:nvSpPr>
          <p:cNvPr id="363" name="Google Shape;36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732a92db1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732a92db1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https://www.menti.com/alkvs8k71pic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is your biggest struggle in forming partnerships? (short answer)</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NG</a:t>
            </a:r>
            <a:endParaRPr b="1">
              <a:solidFill>
                <a:schemeClr val="dk1"/>
              </a:solidFill>
            </a:endParaRPr>
          </a:p>
        </p:txBody>
      </p:sp>
      <p:sp>
        <p:nvSpPr>
          <p:cNvPr id="435" name="Google Shape;43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70d6f4785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g170d6f47859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https://public.tableau.com/app/profile/edunomicslab/viz/IllinoisESSERIIIAllocationFundsSpent/Dashboard1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70d6f4785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g170d6f47859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From ISBE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NG</a:t>
            </a:r>
            <a:endParaRP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b="1"/>
              <a:t>NG</a:t>
            </a:r>
            <a:endParaRPr/>
          </a:p>
          <a:p>
            <a:pPr marL="158750" lvl="0" indent="0" algn="l" rtl="0">
              <a:lnSpc>
                <a:spcPct val="100000"/>
              </a:lnSpc>
              <a:spcBef>
                <a:spcPts val="0"/>
              </a:spcBef>
              <a:spcAft>
                <a:spcPts val="0"/>
              </a:spcAft>
              <a:buSzPts val="1100"/>
              <a:buNone/>
            </a:pPr>
            <a:endParaRPr b="0"/>
          </a:p>
          <a:p>
            <a:pPr marL="158750" marR="0" lvl="0" indent="0" algn="l" rtl="0">
              <a:lnSpc>
                <a:spcPct val="100000"/>
              </a:lnSpc>
              <a:spcBef>
                <a:spcPts val="0"/>
              </a:spcBef>
              <a:spcAft>
                <a:spcPts val="0"/>
              </a:spcAft>
              <a:buClr>
                <a:srgbClr val="000000"/>
              </a:buClr>
              <a:buSzPts val="1100"/>
              <a:buFont typeface="Arial"/>
              <a:buNone/>
            </a:pPr>
            <a:r>
              <a:rPr lang="en" b="0"/>
              <a:t>http://afterschoolalliance.org/documents/How-COVID-Relief-Funding-is-a-Lifeline-Wave-7.pdf </a:t>
            </a:r>
            <a:endParaRPr/>
          </a:p>
          <a:p>
            <a:pPr marL="158750" lvl="0" indent="0" algn="l" rtl="0">
              <a:lnSpc>
                <a:spcPct val="100000"/>
              </a:lnSpc>
              <a:spcBef>
                <a:spcPts val="0"/>
              </a:spcBef>
              <a:spcAft>
                <a:spcPts val="0"/>
              </a:spcAft>
              <a:buSzPts val="1100"/>
              <a:buNone/>
            </a:pPr>
            <a:endParaRPr b="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NG</a:t>
            </a:r>
            <a:endParaRPr b="1"/>
          </a:p>
        </p:txBody>
      </p:sp>
      <p:sp>
        <p:nvSpPr>
          <p:cNvPr id="459" name="Google Shape;459;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Instructions and more information here: https://www.isbe.net/Documents/ESSER-III-webinar-presentation.pdf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b="1"/>
              <a:t>NG</a:t>
            </a:r>
            <a:endParaRPr/>
          </a:p>
          <a:p>
            <a:pPr marL="158750" lvl="0" indent="0" algn="l" rtl="0">
              <a:lnSpc>
                <a:spcPct val="100000"/>
              </a:lnSpc>
              <a:spcBef>
                <a:spcPts val="0"/>
              </a:spcBef>
              <a:spcAft>
                <a:spcPts val="0"/>
              </a:spcAft>
              <a:buSzPts val="1100"/>
              <a:buNone/>
            </a:pPr>
            <a:endParaRPr b="1"/>
          </a:p>
          <a:p>
            <a:pPr marL="158750" lvl="0" indent="0" algn="l" rtl="0">
              <a:lnSpc>
                <a:spcPct val="100000"/>
              </a:lnSpc>
              <a:spcBef>
                <a:spcPts val="0"/>
              </a:spcBef>
              <a:spcAft>
                <a:spcPts val="0"/>
              </a:spcAft>
              <a:buSzPts val="1100"/>
              <a:buNone/>
            </a:pPr>
            <a:r>
              <a:rPr lang="en" b="0"/>
              <a:t>Connecting School Districts to Community Partners webinar: https://register.gotowebinar.com/recording/8877211009912228363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732a92db1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1732a92db1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732a92db1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732a92db1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https://www.menti.com/alkvs8k71pic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types of partners do you have for various needs?</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1732a92db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1732a92db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NG</a:t>
            </a:r>
            <a:endParaRPr b="1"/>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71ac632d4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171ac632d4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NG</a:t>
            </a:r>
            <a:endParaRPr b="1" dirty="0"/>
          </a:p>
          <a:p>
            <a:pPr marL="0" lvl="0" indent="0" algn="l" rtl="0">
              <a:spcBef>
                <a:spcPts val="0"/>
              </a:spcBef>
              <a:spcAft>
                <a:spcPts val="0"/>
              </a:spcAft>
              <a:buNone/>
            </a:pPr>
            <a:r>
              <a:rPr lang="en" b="0" u="sng" dirty="0">
                <a:solidFill>
                  <a:schemeClr val="hlink"/>
                </a:solidFill>
                <a:hlinkClick r:id="rId3"/>
              </a:rPr>
              <a:t>https://map.actnowillinois.org/map</a:t>
            </a:r>
            <a:r>
              <a:rPr lang="en" b="0" dirty="0"/>
              <a:t> </a:t>
            </a:r>
            <a:endParaRPr b="0" dirty="0"/>
          </a:p>
          <a:p>
            <a:pPr marL="0" lvl="0" indent="0" algn="l" rtl="0">
              <a:spcBef>
                <a:spcPts val="0"/>
              </a:spcBef>
              <a:spcAft>
                <a:spcPts val="0"/>
              </a:spcAft>
              <a:buNone/>
            </a:pPr>
            <a:endParaRPr dirty="0"/>
          </a:p>
          <a:p>
            <a:pPr marL="0" lvl="0" indent="0" algn="l" rtl="0">
              <a:spcBef>
                <a:spcPts val="0"/>
              </a:spcBef>
              <a:spcAft>
                <a:spcPts val="0"/>
              </a:spcAft>
              <a:buNone/>
            </a:pPr>
            <a:r>
              <a:rPr lang="en" dirty="0"/>
              <a:t>7 minutes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Drop in chat the partners you have found in this area</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677c793b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g1677c793bc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KAM -</a:t>
            </a:r>
            <a:endParaRPr b="1"/>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7376a5ec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17376a5ec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participants respond in the chat</a:t>
            </a:r>
            <a:endParaRPr/>
          </a:p>
          <a:p>
            <a:pPr marL="0" lvl="0" indent="0" algn="l" rtl="0">
              <a:spcBef>
                <a:spcPts val="0"/>
              </a:spcBef>
              <a:spcAft>
                <a:spcPts val="0"/>
              </a:spcAft>
              <a:buNone/>
            </a:pPr>
            <a:r>
              <a:rPr lang="en"/>
              <a:t>Process out loud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NG</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7376a5ec6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7376a5ec6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conversations around SEL and whose responsibility it is for teaching those skills to our students has been incorrectly and almost exclusively placed with schools and parents.</a:t>
            </a:r>
            <a:endParaRPr/>
          </a:p>
          <a:p>
            <a:pPr marL="0" lvl="0" indent="0" algn="l" rtl="0">
              <a:spcBef>
                <a:spcPts val="0"/>
              </a:spcBef>
              <a:spcAft>
                <a:spcPts val="0"/>
              </a:spcAft>
              <a:buNone/>
            </a:pPr>
            <a:endParaRPr/>
          </a:p>
          <a:p>
            <a:pPr marL="0" lvl="0" indent="0" algn="l" rtl="0">
              <a:spcBef>
                <a:spcPts val="0"/>
              </a:spcBef>
              <a:spcAft>
                <a:spcPts val="0"/>
              </a:spcAft>
              <a:buNone/>
            </a:pPr>
            <a:r>
              <a:rPr lang="en"/>
              <a:t>Community organizations are waiting to stand in partnership with classrooms, schools, families and caregivers to provide aligned learning opportunities. What are those aligned learning opportunities  - the You, the you &amp; me, and the you, me &amp; everybody else.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b="1">
                <a:solidFill>
                  <a:schemeClr val="dk1"/>
                </a:solidFill>
              </a:rPr>
              <a:t>Colleges and universities, youth development organizations, libraries, museums, city parks, faith based organizations, community for profit organizations and community non-profit organizations exist to provide a strong, divers partnership within a given community.</a:t>
            </a: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71ac632d41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71ac632d41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KAM - </a:t>
            </a:r>
            <a:r>
              <a:rPr lang="en" b="1">
                <a:solidFill>
                  <a:schemeClr val="dk1"/>
                </a:solidFill>
              </a:rPr>
              <a:t> Successful partnerships start with designating a person within your district (like that resource coordinator) to work with community based organizations to navigate in the educational community space. That point person within your district will preserve and promote timely and effective use of resources offered by community partners.</a:t>
            </a:r>
            <a:endParaRPr b="1">
              <a:solidFill>
                <a:schemeClr val="dk1"/>
              </a:solidFill>
            </a:endParaRPr>
          </a:p>
          <a:p>
            <a:pPr marL="0" lvl="0" indent="0" algn="l" rtl="0">
              <a:spcBef>
                <a:spcPts val="0"/>
              </a:spcBef>
              <a:spcAft>
                <a:spcPts val="0"/>
              </a:spcAft>
              <a:buNone/>
            </a:pPr>
            <a:endParaRPr b="1"/>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7376a5ec6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17376a5ec6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relationship should be viewed as a partnership versus a vendor merely providing services. This requires </a:t>
            </a:r>
            <a:r>
              <a:rPr lang="en" b="1" u="sng"/>
              <a:t>reciprocal communication.</a:t>
            </a:r>
            <a:r>
              <a:rPr lang="en"/>
              <a:t> The relationship building that takes place within the community when stories are shared about successes builds capacity within the community to do even more for the students we serve.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7376a5ec6e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7376a5ec6e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rgbClr val="434343"/>
                </a:solidFill>
                <a:latin typeface="Marvel"/>
                <a:ea typeface="Marvel"/>
                <a:cs typeface="Marvel"/>
                <a:sym typeface="Marvel"/>
              </a:rPr>
              <a:t>Make yourselves aware of the VALUES &amp; MISSION of the organizations that you wish to partner with or who wish to partner with you. Having shared values and mission allow for the leveraging of assets to do more for our students.</a:t>
            </a:r>
            <a:endParaRP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7376a5ec6e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7376a5ec6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434343"/>
                </a:solidFill>
                <a:latin typeface="Marvel"/>
                <a:ea typeface="Marvel"/>
                <a:cs typeface="Marvel"/>
                <a:sym typeface="Marvel"/>
              </a:rPr>
              <a:t>Taking the time to openly communicate with community partners is paramount. Clearly identify roles - take nothing for granted. Create a memorandum of understanding. Contrary to what some may believe, that MOU can exist without monetary stipulations. Take time to communicate with each other regarding the scope of work, the expectations and delegated responsibilities for the partnership. Being explicit about clear</a:t>
            </a:r>
            <a:r>
              <a:rPr lang="en" sz="1200" b="1">
                <a:latin typeface="Marvel"/>
                <a:ea typeface="Marvel"/>
                <a:cs typeface="Marvel"/>
                <a:sym typeface="Marvel"/>
              </a:rPr>
              <a:t> roles, expectations and responsibilities</a:t>
            </a:r>
            <a:r>
              <a:rPr lang="en" sz="1200" b="1">
                <a:solidFill>
                  <a:srgbClr val="434343"/>
                </a:solidFill>
                <a:latin typeface="Marvel"/>
                <a:ea typeface="Marvel"/>
                <a:cs typeface="Marvel"/>
                <a:sym typeface="Marvel"/>
              </a:rPr>
              <a:t> strengthens the partnership.</a:t>
            </a:r>
            <a:endParaRPr sz="1200" b="1">
              <a:solidFill>
                <a:srgbClr val="434343"/>
              </a:solidFill>
              <a:latin typeface="Marvel"/>
              <a:ea typeface="Marvel"/>
              <a:cs typeface="Marvel"/>
              <a:sym typeface="Marvel"/>
            </a:endParaRPr>
          </a:p>
          <a:p>
            <a:pPr marL="0" lvl="0" indent="0" algn="r" rtl="0">
              <a:spcBef>
                <a:spcPts val="0"/>
              </a:spcBef>
              <a:spcAft>
                <a:spcPts val="0"/>
              </a:spcAft>
              <a:buClr>
                <a:schemeClr val="dk1"/>
              </a:buClr>
              <a:buSzPts val="1100"/>
              <a:buFont typeface="Arial"/>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7376a5ec6e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17376a5ec6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noted in the CASEL framework, it is not the sole responsibility of the “School House” and parents to meet every need for youth.  As we continue to move through this pandemic, working together with partners that were in your community prior to the pandemic and likely to be there once the overflowing of relief dollars fade away, fosters the sustainability needed to provide what we all want for the young people in our communities.  </a:t>
            </a:r>
            <a:r>
              <a:rPr lang="en">
                <a:solidFill>
                  <a:schemeClr val="dk1"/>
                </a:solidFill>
              </a:rPr>
              <a:t>Shared vision, or at least a shared understanding of the vision within a partnership is critical to the success of working together. That shared vision leads to</a:t>
            </a:r>
            <a:r>
              <a:rPr lang="en" b="1">
                <a:solidFill>
                  <a:schemeClr val="dk1"/>
                </a:solidFill>
              </a:rPr>
              <a:t> collaborative leadership</a:t>
            </a:r>
            <a:r>
              <a:rPr lang="en">
                <a:solidFill>
                  <a:schemeClr val="dk1"/>
                </a:solidFill>
              </a:rPr>
              <a: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71a28971c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71a28971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NG</a:t>
            </a:r>
            <a:endParaRPr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71a28971c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71a28971c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NG</a:t>
            </a:r>
            <a:endParaRPr b="1"/>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71a28971c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171a28971c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NG</a:t>
            </a:r>
            <a:endParaRPr b="1"/>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71a28971c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171a28971c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NG</a:t>
            </a:r>
            <a:endParaRPr b="1" dirty="0"/>
          </a:p>
          <a:p>
            <a:pPr marL="0" lvl="0" indent="0" algn="l" rtl="0">
              <a:spcBef>
                <a:spcPts val="0"/>
              </a:spcBef>
              <a:spcAft>
                <a:spcPts val="0"/>
              </a:spcAft>
              <a:buNone/>
            </a:pPr>
            <a:r>
              <a:rPr lang="en" dirty="0"/>
              <a:t>https://www.surveymonkey.com/r/WP39Z8R</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NG</a:t>
            </a:r>
            <a:endParaRPr/>
          </a:p>
        </p:txBody>
      </p:sp>
      <p:sp>
        <p:nvSpPr>
          <p:cNvPr id="191" name="Google Shape;1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NG</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71a28971c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71a28971c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NG, SS, KAM</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Icebreaker question: if you could have any superpower, what would it be and why?</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55"/>
          <p:cNvSpPr/>
          <p:nvPr/>
        </p:nvSpPr>
        <p:spPr>
          <a:xfrm>
            <a:off x="-704675" y="-232625"/>
            <a:ext cx="7994100" cy="4113900"/>
          </a:xfrm>
          <a:prstGeom prst="roundRect">
            <a:avLst>
              <a:gd name="adj" fmla="val 16667"/>
            </a:avLst>
          </a:prstGeom>
          <a:solidFill>
            <a:schemeClr val="lt2">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0;p55"/>
          <p:cNvSpPr/>
          <p:nvPr/>
        </p:nvSpPr>
        <p:spPr>
          <a:xfrm>
            <a:off x="5413900" y="2822600"/>
            <a:ext cx="2913300" cy="2610000"/>
          </a:xfrm>
          <a:prstGeom prst="roundRect">
            <a:avLst>
              <a:gd name="adj" fmla="val 16667"/>
            </a:avLst>
          </a:prstGeom>
          <a:solidFill>
            <a:schemeClr val="accent3">
              <a:alpha val="5215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55"/>
          <p:cNvSpPr/>
          <p:nvPr/>
        </p:nvSpPr>
        <p:spPr>
          <a:xfrm rot="5400000">
            <a:off x="7898825" y="407700"/>
            <a:ext cx="2111400" cy="1952400"/>
          </a:xfrm>
          <a:prstGeom prst="roundRect">
            <a:avLst>
              <a:gd name="adj" fmla="val 16667"/>
            </a:avLst>
          </a:prstGeom>
          <a:solidFill>
            <a:schemeClr val="accent3">
              <a:alpha val="5215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55"/>
          <p:cNvSpPr txBox="1">
            <a:spLocks noGrp="1"/>
          </p:cNvSpPr>
          <p:nvPr>
            <p:ph type="ctrTitle"/>
          </p:nvPr>
        </p:nvSpPr>
        <p:spPr>
          <a:xfrm rot="896">
            <a:off x="1043701" y="907800"/>
            <a:ext cx="6904200" cy="205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5200"/>
              <a:buNone/>
              <a:defRPr sz="6000">
                <a:solidFill>
                  <a:schemeClr val="lt1"/>
                </a:solidFill>
              </a:defRPr>
            </a:lvl1pPr>
            <a:lvl2pPr lvl="1" algn="ctr">
              <a:lnSpc>
                <a:spcPct val="100000"/>
              </a:lnSpc>
              <a:spcBef>
                <a:spcPts val="0"/>
              </a:spcBef>
              <a:spcAft>
                <a:spcPts val="0"/>
              </a:spcAft>
              <a:buSzPts val="5200"/>
              <a:buFont typeface="Thasadith"/>
              <a:buNone/>
              <a:defRPr sz="5200">
                <a:latin typeface="Thasadith"/>
                <a:ea typeface="Thasadith"/>
                <a:cs typeface="Thasadith"/>
                <a:sym typeface="Thasadith"/>
              </a:defRPr>
            </a:lvl2pPr>
            <a:lvl3pPr lvl="2" algn="ctr">
              <a:lnSpc>
                <a:spcPct val="100000"/>
              </a:lnSpc>
              <a:spcBef>
                <a:spcPts val="0"/>
              </a:spcBef>
              <a:spcAft>
                <a:spcPts val="0"/>
              </a:spcAft>
              <a:buSzPts val="5200"/>
              <a:buFont typeface="Thasadith"/>
              <a:buNone/>
              <a:defRPr sz="5200">
                <a:latin typeface="Thasadith"/>
                <a:ea typeface="Thasadith"/>
                <a:cs typeface="Thasadith"/>
                <a:sym typeface="Thasadith"/>
              </a:defRPr>
            </a:lvl3pPr>
            <a:lvl4pPr lvl="3" algn="ctr">
              <a:lnSpc>
                <a:spcPct val="100000"/>
              </a:lnSpc>
              <a:spcBef>
                <a:spcPts val="0"/>
              </a:spcBef>
              <a:spcAft>
                <a:spcPts val="0"/>
              </a:spcAft>
              <a:buSzPts val="5200"/>
              <a:buFont typeface="Thasadith"/>
              <a:buNone/>
              <a:defRPr sz="5200">
                <a:latin typeface="Thasadith"/>
                <a:ea typeface="Thasadith"/>
                <a:cs typeface="Thasadith"/>
                <a:sym typeface="Thasadith"/>
              </a:defRPr>
            </a:lvl4pPr>
            <a:lvl5pPr lvl="4" algn="ctr">
              <a:lnSpc>
                <a:spcPct val="100000"/>
              </a:lnSpc>
              <a:spcBef>
                <a:spcPts val="0"/>
              </a:spcBef>
              <a:spcAft>
                <a:spcPts val="0"/>
              </a:spcAft>
              <a:buSzPts val="5200"/>
              <a:buFont typeface="Thasadith"/>
              <a:buNone/>
              <a:defRPr sz="5200">
                <a:latin typeface="Thasadith"/>
                <a:ea typeface="Thasadith"/>
                <a:cs typeface="Thasadith"/>
                <a:sym typeface="Thasadith"/>
              </a:defRPr>
            </a:lvl5pPr>
            <a:lvl6pPr lvl="5" algn="ctr">
              <a:lnSpc>
                <a:spcPct val="100000"/>
              </a:lnSpc>
              <a:spcBef>
                <a:spcPts val="0"/>
              </a:spcBef>
              <a:spcAft>
                <a:spcPts val="0"/>
              </a:spcAft>
              <a:buSzPts val="5200"/>
              <a:buFont typeface="Thasadith"/>
              <a:buNone/>
              <a:defRPr sz="5200">
                <a:latin typeface="Thasadith"/>
                <a:ea typeface="Thasadith"/>
                <a:cs typeface="Thasadith"/>
                <a:sym typeface="Thasadith"/>
              </a:defRPr>
            </a:lvl6pPr>
            <a:lvl7pPr lvl="6" algn="ctr">
              <a:lnSpc>
                <a:spcPct val="100000"/>
              </a:lnSpc>
              <a:spcBef>
                <a:spcPts val="0"/>
              </a:spcBef>
              <a:spcAft>
                <a:spcPts val="0"/>
              </a:spcAft>
              <a:buSzPts val="5200"/>
              <a:buFont typeface="Thasadith"/>
              <a:buNone/>
              <a:defRPr sz="5200">
                <a:latin typeface="Thasadith"/>
                <a:ea typeface="Thasadith"/>
                <a:cs typeface="Thasadith"/>
                <a:sym typeface="Thasadith"/>
              </a:defRPr>
            </a:lvl7pPr>
            <a:lvl8pPr lvl="7" algn="ctr">
              <a:lnSpc>
                <a:spcPct val="100000"/>
              </a:lnSpc>
              <a:spcBef>
                <a:spcPts val="0"/>
              </a:spcBef>
              <a:spcAft>
                <a:spcPts val="0"/>
              </a:spcAft>
              <a:buSzPts val="5200"/>
              <a:buFont typeface="Thasadith"/>
              <a:buNone/>
              <a:defRPr sz="5200">
                <a:latin typeface="Thasadith"/>
                <a:ea typeface="Thasadith"/>
                <a:cs typeface="Thasadith"/>
                <a:sym typeface="Thasadith"/>
              </a:defRPr>
            </a:lvl8pPr>
            <a:lvl9pPr lvl="8" algn="ctr">
              <a:lnSpc>
                <a:spcPct val="100000"/>
              </a:lnSpc>
              <a:spcBef>
                <a:spcPts val="0"/>
              </a:spcBef>
              <a:spcAft>
                <a:spcPts val="0"/>
              </a:spcAft>
              <a:buSzPts val="5200"/>
              <a:buFont typeface="Thasadith"/>
              <a:buNone/>
              <a:defRPr sz="5200">
                <a:latin typeface="Thasadith"/>
                <a:ea typeface="Thasadith"/>
                <a:cs typeface="Thasadith"/>
                <a:sym typeface="Thasadith"/>
              </a:defRPr>
            </a:lvl9pPr>
          </a:lstStyle>
          <a:p>
            <a:endParaRPr/>
          </a:p>
        </p:txBody>
      </p:sp>
      <p:sp>
        <p:nvSpPr>
          <p:cNvPr id="13" name="Google Shape;13;p55"/>
          <p:cNvSpPr txBox="1">
            <a:spLocks noGrp="1"/>
          </p:cNvSpPr>
          <p:nvPr>
            <p:ph type="subTitle" idx="1"/>
          </p:nvPr>
        </p:nvSpPr>
        <p:spPr>
          <a:xfrm rot="1416">
            <a:off x="5456962" y="3940825"/>
            <a:ext cx="2913300" cy="792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Font typeface="PT Serif"/>
              <a:buNone/>
              <a:defRPr/>
            </a:lvl1pPr>
            <a:lvl2pPr lvl="1" algn="ctr">
              <a:lnSpc>
                <a:spcPct val="100000"/>
              </a:lnSpc>
              <a:spcBef>
                <a:spcPts val="0"/>
              </a:spcBef>
              <a:spcAft>
                <a:spcPts val="0"/>
              </a:spcAft>
              <a:buSzPts val="2800"/>
              <a:buFont typeface="PT Serif"/>
              <a:buNone/>
              <a:defRPr sz="2800">
                <a:latin typeface="PT Serif"/>
                <a:ea typeface="PT Serif"/>
                <a:cs typeface="PT Serif"/>
                <a:sym typeface="PT Serif"/>
              </a:defRPr>
            </a:lvl2pPr>
            <a:lvl3pPr lvl="2" algn="ctr">
              <a:lnSpc>
                <a:spcPct val="100000"/>
              </a:lnSpc>
              <a:spcBef>
                <a:spcPts val="0"/>
              </a:spcBef>
              <a:spcAft>
                <a:spcPts val="0"/>
              </a:spcAft>
              <a:buSzPts val="2800"/>
              <a:buFont typeface="PT Serif"/>
              <a:buNone/>
              <a:defRPr sz="2800">
                <a:latin typeface="PT Serif"/>
                <a:ea typeface="PT Serif"/>
                <a:cs typeface="PT Serif"/>
                <a:sym typeface="PT Serif"/>
              </a:defRPr>
            </a:lvl3pPr>
            <a:lvl4pPr lvl="3" algn="ctr">
              <a:lnSpc>
                <a:spcPct val="100000"/>
              </a:lnSpc>
              <a:spcBef>
                <a:spcPts val="0"/>
              </a:spcBef>
              <a:spcAft>
                <a:spcPts val="0"/>
              </a:spcAft>
              <a:buSzPts val="2800"/>
              <a:buFont typeface="PT Serif"/>
              <a:buNone/>
              <a:defRPr sz="2800">
                <a:latin typeface="PT Serif"/>
                <a:ea typeface="PT Serif"/>
                <a:cs typeface="PT Serif"/>
                <a:sym typeface="PT Serif"/>
              </a:defRPr>
            </a:lvl4pPr>
            <a:lvl5pPr lvl="4" algn="ctr">
              <a:lnSpc>
                <a:spcPct val="100000"/>
              </a:lnSpc>
              <a:spcBef>
                <a:spcPts val="0"/>
              </a:spcBef>
              <a:spcAft>
                <a:spcPts val="0"/>
              </a:spcAft>
              <a:buSzPts val="2800"/>
              <a:buFont typeface="PT Serif"/>
              <a:buNone/>
              <a:defRPr sz="2800">
                <a:latin typeface="PT Serif"/>
                <a:ea typeface="PT Serif"/>
                <a:cs typeface="PT Serif"/>
                <a:sym typeface="PT Serif"/>
              </a:defRPr>
            </a:lvl5pPr>
            <a:lvl6pPr lvl="5" algn="ctr">
              <a:lnSpc>
                <a:spcPct val="100000"/>
              </a:lnSpc>
              <a:spcBef>
                <a:spcPts val="0"/>
              </a:spcBef>
              <a:spcAft>
                <a:spcPts val="0"/>
              </a:spcAft>
              <a:buSzPts val="2800"/>
              <a:buFont typeface="PT Serif"/>
              <a:buNone/>
              <a:defRPr sz="2800">
                <a:latin typeface="PT Serif"/>
                <a:ea typeface="PT Serif"/>
                <a:cs typeface="PT Serif"/>
                <a:sym typeface="PT Serif"/>
              </a:defRPr>
            </a:lvl6pPr>
            <a:lvl7pPr lvl="6" algn="ctr">
              <a:lnSpc>
                <a:spcPct val="100000"/>
              </a:lnSpc>
              <a:spcBef>
                <a:spcPts val="0"/>
              </a:spcBef>
              <a:spcAft>
                <a:spcPts val="0"/>
              </a:spcAft>
              <a:buSzPts val="2800"/>
              <a:buFont typeface="PT Serif"/>
              <a:buNone/>
              <a:defRPr sz="2800">
                <a:latin typeface="PT Serif"/>
                <a:ea typeface="PT Serif"/>
                <a:cs typeface="PT Serif"/>
                <a:sym typeface="PT Serif"/>
              </a:defRPr>
            </a:lvl7pPr>
            <a:lvl8pPr lvl="7" algn="ctr">
              <a:lnSpc>
                <a:spcPct val="100000"/>
              </a:lnSpc>
              <a:spcBef>
                <a:spcPts val="0"/>
              </a:spcBef>
              <a:spcAft>
                <a:spcPts val="0"/>
              </a:spcAft>
              <a:buSzPts val="2800"/>
              <a:buFont typeface="PT Serif"/>
              <a:buNone/>
              <a:defRPr sz="2800">
                <a:latin typeface="PT Serif"/>
                <a:ea typeface="PT Serif"/>
                <a:cs typeface="PT Serif"/>
                <a:sym typeface="PT Serif"/>
              </a:defRPr>
            </a:lvl8pPr>
            <a:lvl9pPr lvl="8" algn="ctr">
              <a:lnSpc>
                <a:spcPct val="100000"/>
              </a:lnSpc>
              <a:spcBef>
                <a:spcPts val="0"/>
              </a:spcBef>
              <a:spcAft>
                <a:spcPts val="0"/>
              </a:spcAft>
              <a:buSzPts val="2800"/>
              <a:buFont typeface="PT Serif"/>
              <a:buNone/>
              <a:defRPr sz="2800">
                <a:latin typeface="PT Serif"/>
                <a:ea typeface="PT Serif"/>
                <a:cs typeface="PT Serif"/>
                <a:sym typeface="PT Serif"/>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6">
    <p:spTree>
      <p:nvGrpSpPr>
        <p:cNvPr id="1" name="Shape 8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CUSTOM_17">
    <p:spTree>
      <p:nvGrpSpPr>
        <p:cNvPr id="1" name="Shape 85"/>
        <p:cNvGrpSpPr/>
        <p:nvPr/>
      </p:nvGrpSpPr>
      <p:grpSpPr>
        <a:xfrm>
          <a:off x="0" y="0"/>
          <a:ext cx="0" cy="0"/>
          <a:chOff x="0" y="0"/>
          <a:chExt cx="0" cy="0"/>
        </a:xfrm>
      </p:grpSpPr>
      <p:sp>
        <p:nvSpPr>
          <p:cNvPr id="86" name="Google Shape;86;p65"/>
          <p:cNvSpPr/>
          <p:nvPr/>
        </p:nvSpPr>
        <p:spPr>
          <a:xfrm>
            <a:off x="7743900" y="-40925"/>
            <a:ext cx="1514400" cy="1058100"/>
          </a:xfrm>
          <a:prstGeom prst="roundRect">
            <a:avLst>
              <a:gd name="adj" fmla="val 16667"/>
            </a:avLst>
          </a:prstGeom>
          <a:solidFill>
            <a:schemeClr val="lt2">
              <a:alpha val="2470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65"/>
          <p:cNvSpPr txBox="1">
            <a:spLocks noGrp="1"/>
          </p:cNvSpPr>
          <p:nvPr>
            <p:ph type="title"/>
          </p:nvPr>
        </p:nvSpPr>
        <p:spPr>
          <a:xfrm>
            <a:off x="4171050" y="344700"/>
            <a:ext cx="4345200" cy="745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400"/>
              <a:buNone/>
              <a:defRPr sz="3000"/>
            </a:lvl1pPr>
            <a:lvl2pPr lvl="1" algn="r">
              <a:lnSpc>
                <a:spcPct val="100000"/>
              </a:lnSpc>
              <a:spcBef>
                <a:spcPts val="0"/>
              </a:spcBef>
              <a:spcAft>
                <a:spcPts val="0"/>
              </a:spcAft>
              <a:buSzPts val="2400"/>
              <a:buNone/>
              <a:defRPr sz="3000"/>
            </a:lvl2pPr>
            <a:lvl3pPr lvl="2" algn="r">
              <a:lnSpc>
                <a:spcPct val="100000"/>
              </a:lnSpc>
              <a:spcBef>
                <a:spcPts val="0"/>
              </a:spcBef>
              <a:spcAft>
                <a:spcPts val="0"/>
              </a:spcAft>
              <a:buSzPts val="2400"/>
              <a:buNone/>
              <a:defRPr sz="3000"/>
            </a:lvl3pPr>
            <a:lvl4pPr lvl="3" algn="r">
              <a:lnSpc>
                <a:spcPct val="100000"/>
              </a:lnSpc>
              <a:spcBef>
                <a:spcPts val="0"/>
              </a:spcBef>
              <a:spcAft>
                <a:spcPts val="0"/>
              </a:spcAft>
              <a:buSzPts val="2400"/>
              <a:buNone/>
              <a:defRPr sz="3000"/>
            </a:lvl4pPr>
            <a:lvl5pPr lvl="4" algn="r">
              <a:lnSpc>
                <a:spcPct val="100000"/>
              </a:lnSpc>
              <a:spcBef>
                <a:spcPts val="0"/>
              </a:spcBef>
              <a:spcAft>
                <a:spcPts val="0"/>
              </a:spcAft>
              <a:buSzPts val="2400"/>
              <a:buNone/>
              <a:defRPr sz="3000"/>
            </a:lvl5pPr>
            <a:lvl6pPr lvl="5" algn="r">
              <a:lnSpc>
                <a:spcPct val="100000"/>
              </a:lnSpc>
              <a:spcBef>
                <a:spcPts val="0"/>
              </a:spcBef>
              <a:spcAft>
                <a:spcPts val="0"/>
              </a:spcAft>
              <a:buSzPts val="2400"/>
              <a:buNone/>
              <a:defRPr sz="3000"/>
            </a:lvl6pPr>
            <a:lvl7pPr lvl="6" algn="r">
              <a:lnSpc>
                <a:spcPct val="100000"/>
              </a:lnSpc>
              <a:spcBef>
                <a:spcPts val="0"/>
              </a:spcBef>
              <a:spcAft>
                <a:spcPts val="0"/>
              </a:spcAft>
              <a:buSzPts val="2400"/>
              <a:buNone/>
              <a:defRPr sz="3000"/>
            </a:lvl7pPr>
            <a:lvl8pPr lvl="7" algn="r">
              <a:lnSpc>
                <a:spcPct val="100000"/>
              </a:lnSpc>
              <a:spcBef>
                <a:spcPts val="0"/>
              </a:spcBef>
              <a:spcAft>
                <a:spcPts val="0"/>
              </a:spcAft>
              <a:buSzPts val="2400"/>
              <a:buNone/>
              <a:defRPr sz="3000"/>
            </a:lvl8pPr>
            <a:lvl9pPr lvl="8" algn="r">
              <a:lnSpc>
                <a:spcPct val="100000"/>
              </a:lnSpc>
              <a:spcBef>
                <a:spcPts val="0"/>
              </a:spcBef>
              <a:spcAft>
                <a:spcPts val="0"/>
              </a:spcAft>
              <a:buSzPts val="2400"/>
              <a:buNone/>
              <a:defRPr sz="3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sources">
  <p:cSld name="CUSTOM_13">
    <p:spTree>
      <p:nvGrpSpPr>
        <p:cNvPr id="1" name="Shape 88"/>
        <p:cNvGrpSpPr/>
        <p:nvPr/>
      </p:nvGrpSpPr>
      <p:grpSpPr>
        <a:xfrm>
          <a:off x="0" y="0"/>
          <a:ext cx="0" cy="0"/>
          <a:chOff x="0" y="0"/>
          <a:chExt cx="0" cy="0"/>
        </a:xfrm>
      </p:grpSpPr>
      <p:sp>
        <p:nvSpPr>
          <p:cNvPr id="89" name="Google Shape;89;p73"/>
          <p:cNvSpPr/>
          <p:nvPr/>
        </p:nvSpPr>
        <p:spPr>
          <a:xfrm>
            <a:off x="-123750" y="-40925"/>
            <a:ext cx="1514400" cy="1058100"/>
          </a:xfrm>
          <a:prstGeom prst="roundRect">
            <a:avLst>
              <a:gd name="adj" fmla="val 16667"/>
            </a:avLst>
          </a:prstGeom>
          <a:solidFill>
            <a:schemeClr val="lt2">
              <a:alpha val="2470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73"/>
          <p:cNvSpPr/>
          <p:nvPr/>
        </p:nvSpPr>
        <p:spPr>
          <a:xfrm>
            <a:off x="-549925" y="1709125"/>
            <a:ext cx="2855100" cy="2553900"/>
          </a:xfrm>
          <a:prstGeom prst="roundRect">
            <a:avLst>
              <a:gd name="adj" fmla="val 7857"/>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73"/>
          <p:cNvSpPr txBox="1">
            <a:spLocks noGrp="1"/>
          </p:cNvSpPr>
          <p:nvPr>
            <p:ph type="body" idx="1"/>
          </p:nvPr>
        </p:nvSpPr>
        <p:spPr>
          <a:xfrm>
            <a:off x="2305135" y="1433350"/>
            <a:ext cx="51402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lt1"/>
              </a:buClr>
              <a:buSzPts val="1600"/>
              <a:buFont typeface="Nunito Light"/>
              <a:buChar char="●"/>
              <a:defRPr sz="1400"/>
            </a:lvl1pPr>
            <a:lvl2pPr marL="914400" lvl="1" indent="-330200" algn="l">
              <a:lnSpc>
                <a:spcPct val="115000"/>
              </a:lnSpc>
              <a:spcBef>
                <a:spcPts val="1600"/>
              </a:spcBef>
              <a:spcAft>
                <a:spcPts val="0"/>
              </a:spcAft>
              <a:buSzPts val="1600"/>
              <a:buFont typeface="Nunito Light"/>
              <a:buChar char="○"/>
              <a:defRPr/>
            </a:lvl2pPr>
            <a:lvl3pPr marL="1371600" lvl="2" indent="-323850" algn="l">
              <a:lnSpc>
                <a:spcPct val="115000"/>
              </a:lnSpc>
              <a:spcBef>
                <a:spcPts val="1600"/>
              </a:spcBef>
              <a:spcAft>
                <a:spcPts val="0"/>
              </a:spcAft>
              <a:buSzPts val="1500"/>
              <a:buFont typeface="Nunito Light"/>
              <a:buChar char="■"/>
              <a:defRPr/>
            </a:lvl3pPr>
            <a:lvl4pPr marL="1828800" lvl="3" indent="-323850" algn="l">
              <a:lnSpc>
                <a:spcPct val="115000"/>
              </a:lnSpc>
              <a:spcBef>
                <a:spcPts val="1600"/>
              </a:spcBef>
              <a:spcAft>
                <a:spcPts val="0"/>
              </a:spcAft>
              <a:buSzPts val="1500"/>
              <a:buFont typeface="Nunito Light"/>
              <a:buChar char="●"/>
              <a:defRPr/>
            </a:lvl4pPr>
            <a:lvl5pPr marL="2286000" lvl="4" indent="-304800" algn="l">
              <a:lnSpc>
                <a:spcPct val="115000"/>
              </a:lnSpc>
              <a:spcBef>
                <a:spcPts val="1600"/>
              </a:spcBef>
              <a:spcAft>
                <a:spcPts val="0"/>
              </a:spcAft>
              <a:buSzPts val="1200"/>
              <a:buFont typeface="Nunito Light"/>
              <a:buChar char="○"/>
              <a:defRPr/>
            </a:lvl5pPr>
            <a:lvl6pPr marL="2743200" lvl="5" indent="-304800" algn="l">
              <a:lnSpc>
                <a:spcPct val="115000"/>
              </a:lnSpc>
              <a:spcBef>
                <a:spcPts val="1600"/>
              </a:spcBef>
              <a:spcAft>
                <a:spcPts val="0"/>
              </a:spcAft>
              <a:buSzPts val="1200"/>
              <a:buFont typeface="Nunito Light"/>
              <a:buChar char="■"/>
              <a:defRPr/>
            </a:lvl6pPr>
            <a:lvl7pPr marL="3200400" lvl="6" indent="-311150" algn="l">
              <a:lnSpc>
                <a:spcPct val="115000"/>
              </a:lnSpc>
              <a:spcBef>
                <a:spcPts val="1600"/>
              </a:spcBef>
              <a:spcAft>
                <a:spcPts val="0"/>
              </a:spcAft>
              <a:buSzPts val="1300"/>
              <a:buFont typeface="Nunito Light"/>
              <a:buChar char="●"/>
              <a:defRPr/>
            </a:lvl7pPr>
            <a:lvl8pPr marL="3657600" lvl="7" indent="-311150" algn="l">
              <a:lnSpc>
                <a:spcPct val="115000"/>
              </a:lnSpc>
              <a:spcBef>
                <a:spcPts val="1600"/>
              </a:spcBef>
              <a:spcAft>
                <a:spcPts val="0"/>
              </a:spcAft>
              <a:buSzPts val="1300"/>
              <a:buFont typeface="Nunito Light"/>
              <a:buChar char="○"/>
              <a:defRPr/>
            </a:lvl8pPr>
            <a:lvl9pPr marL="4114800" lvl="8" indent="-304800" algn="l">
              <a:lnSpc>
                <a:spcPct val="115000"/>
              </a:lnSpc>
              <a:spcBef>
                <a:spcPts val="1600"/>
              </a:spcBef>
              <a:spcAft>
                <a:spcPts val="1600"/>
              </a:spcAft>
              <a:buSzPts val="1200"/>
              <a:buFont typeface="Nunito Light"/>
              <a:buChar char="■"/>
              <a:defRPr/>
            </a:lvl9pPr>
          </a:lstStyle>
          <a:p>
            <a:endParaRPr/>
          </a:p>
        </p:txBody>
      </p:sp>
      <p:sp>
        <p:nvSpPr>
          <p:cNvPr id="92" name="Google Shape;92;p73"/>
          <p:cNvSpPr txBox="1">
            <a:spLocks noGrp="1"/>
          </p:cNvSpPr>
          <p:nvPr>
            <p:ph type="title"/>
          </p:nvPr>
        </p:nvSpPr>
        <p:spPr>
          <a:xfrm>
            <a:off x="613650" y="356124"/>
            <a:ext cx="3097800" cy="93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3000"/>
            </a:lvl1pPr>
            <a:lvl2pPr lvl="1" algn="l">
              <a:lnSpc>
                <a:spcPct val="100000"/>
              </a:lnSpc>
              <a:spcBef>
                <a:spcPts val="0"/>
              </a:spcBef>
              <a:spcAft>
                <a:spcPts val="0"/>
              </a:spcAft>
              <a:buSzPts val="2400"/>
              <a:buNone/>
              <a:defRPr sz="3000"/>
            </a:lvl2pPr>
            <a:lvl3pPr lvl="2" algn="l">
              <a:lnSpc>
                <a:spcPct val="100000"/>
              </a:lnSpc>
              <a:spcBef>
                <a:spcPts val="0"/>
              </a:spcBef>
              <a:spcAft>
                <a:spcPts val="0"/>
              </a:spcAft>
              <a:buSzPts val="2400"/>
              <a:buNone/>
              <a:defRPr sz="3000"/>
            </a:lvl3pPr>
            <a:lvl4pPr lvl="3" algn="l">
              <a:lnSpc>
                <a:spcPct val="100000"/>
              </a:lnSpc>
              <a:spcBef>
                <a:spcPts val="0"/>
              </a:spcBef>
              <a:spcAft>
                <a:spcPts val="0"/>
              </a:spcAft>
              <a:buSzPts val="2400"/>
              <a:buNone/>
              <a:defRPr sz="3000"/>
            </a:lvl4pPr>
            <a:lvl5pPr lvl="4" algn="l">
              <a:lnSpc>
                <a:spcPct val="100000"/>
              </a:lnSpc>
              <a:spcBef>
                <a:spcPts val="0"/>
              </a:spcBef>
              <a:spcAft>
                <a:spcPts val="0"/>
              </a:spcAft>
              <a:buSzPts val="2400"/>
              <a:buNone/>
              <a:defRPr sz="3000"/>
            </a:lvl5pPr>
            <a:lvl6pPr lvl="5" algn="l">
              <a:lnSpc>
                <a:spcPct val="100000"/>
              </a:lnSpc>
              <a:spcBef>
                <a:spcPts val="0"/>
              </a:spcBef>
              <a:spcAft>
                <a:spcPts val="0"/>
              </a:spcAft>
              <a:buSzPts val="2400"/>
              <a:buNone/>
              <a:defRPr sz="3000"/>
            </a:lvl6pPr>
            <a:lvl7pPr lvl="6" algn="l">
              <a:lnSpc>
                <a:spcPct val="100000"/>
              </a:lnSpc>
              <a:spcBef>
                <a:spcPts val="0"/>
              </a:spcBef>
              <a:spcAft>
                <a:spcPts val="0"/>
              </a:spcAft>
              <a:buSzPts val="2400"/>
              <a:buNone/>
              <a:defRPr sz="3000"/>
            </a:lvl7pPr>
            <a:lvl8pPr lvl="7" algn="l">
              <a:lnSpc>
                <a:spcPct val="100000"/>
              </a:lnSpc>
              <a:spcBef>
                <a:spcPts val="0"/>
              </a:spcBef>
              <a:spcAft>
                <a:spcPts val="0"/>
              </a:spcAft>
              <a:buSzPts val="2400"/>
              <a:buNone/>
              <a:defRPr sz="3000"/>
            </a:lvl8pPr>
            <a:lvl9pPr lvl="8" algn="l">
              <a:lnSpc>
                <a:spcPct val="100000"/>
              </a:lnSpc>
              <a:spcBef>
                <a:spcPts val="0"/>
              </a:spcBef>
              <a:spcAft>
                <a:spcPts val="0"/>
              </a:spcAft>
              <a:buSzPts val="2400"/>
              <a:buNone/>
              <a:defRPr sz="3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
        <p:cNvGrpSpPr/>
        <p:nvPr/>
      </p:nvGrpSpPr>
      <p:grpSpPr>
        <a:xfrm>
          <a:off x="0" y="0"/>
          <a:ext cx="0" cy="0"/>
          <a:chOff x="0" y="0"/>
          <a:chExt cx="0" cy="0"/>
        </a:xfrm>
      </p:grpSpPr>
      <p:sp>
        <p:nvSpPr>
          <p:cNvPr id="94" name="Google Shape;94;p67"/>
          <p:cNvSpPr/>
          <p:nvPr/>
        </p:nvSpPr>
        <p:spPr>
          <a:xfrm>
            <a:off x="-123750" y="-40925"/>
            <a:ext cx="1514400" cy="1058100"/>
          </a:xfrm>
          <a:prstGeom prst="roundRect">
            <a:avLst>
              <a:gd name="adj" fmla="val 16667"/>
            </a:avLst>
          </a:prstGeom>
          <a:solidFill>
            <a:schemeClr val="lt2">
              <a:alpha val="2470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67"/>
          <p:cNvSpPr txBox="1">
            <a:spLocks noGrp="1"/>
          </p:cNvSpPr>
          <p:nvPr>
            <p:ph type="title"/>
          </p:nvPr>
        </p:nvSpPr>
        <p:spPr>
          <a:xfrm>
            <a:off x="594657" y="355641"/>
            <a:ext cx="3155400" cy="1261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3000"/>
            </a:lvl1pPr>
            <a:lvl2pPr lvl="1" algn="l">
              <a:lnSpc>
                <a:spcPct val="100000"/>
              </a:lnSpc>
              <a:spcBef>
                <a:spcPts val="0"/>
              </a:spcBef>
              <a:spcAft>
                <a:spcPts val="0"/>
              </a:spcAft>
              <a:buSzPts val="2400"/>
              <a:buNone/>
              <a:defRPr sz="3000"/>
            </a:lvl2pPr>
            <a:lvl3pPr lvl="2" algn="l">
              <a:lnSpc>
                <a:spcPct val="100000"/>
              </a:lnSpc>
              <a:spcBef>
                <a:spcPts val="0"/>
              </a:spcBef>
              <a:spcAft>
                <a:spcPts val="0"/>
              </a:spcAft>
              <a:buSzPts val="2400"/>
              <a:buNone/>
              <a:defRPr sz="3000"/>
            </a:lvl3pPr>
            <a:lvl4pPr lvl="3" algn="l">
              <a:lnSpc>
                <a:spcPct val="100000"/>
              </a:lnSpc>
              <a:spcBef>
                <a:spcPts val="0"/>
              </a:spcBef>
              <a:spcAft>
                <a:spcPts val="0"/>
              </a:spcAft>
              <a:buSzPts val="2400"/>
              <a:buNone/>
              <a:defRPr sz="3000"/>
            </a:lvl4pPr>
            <a:lvl5pPr lvl="4" algn="l">
              <a:lnSpc>
                <a:spcPct val="100000"/>
              </a:lnSpc>
              <a:spcBef>
                <a:spcPts val="0"/>
              </a:spcBef>
              <a:spcAft>
                <a:spcPts val="0"/>
              </a:spcAft>
              <a:buSzPts val="2400"/>
              <a:buNone/>
              <a:defRPr sz="3000"/>
            </a:lvl5pPr>
            <a:lvl6pPr lvl="5" algn="l">
              <a:lnSpc>
                <a:spcPct val="100000"/>
              </a:lnSpc>
              <a:spcBef>
                <a:spcPts val="0"/>
              </a:spcBef>
              <a:spcAft>
                <a:spcPts val="0"/>
              </a:spcAft>
              <a:buSzPts val="2400"/>
              <a:buNone/>
              <a:defRPr sz="3000"/>
            </a:lvl6pPr>
            <a:lvl7pPr lvl="6" algn="l">
              <a:lnSpc>
                <a:spcPct val="100000"/>
              </a:lnSpc>
              <a:spcBef>
                <a:spcPts val="0"/>
              </a:spcBef>
              <a:spcAft>
                <a:spcPts val="0"/>
              </a:spcAft>
              <a:buSzPts val="2400"/>
              <a:buNone/>
              <a:defRPr sz="3000"/>
            </a:lvl7pPr>
            <a:lvl8pPr lvl="7" algn="l">
              <a:lnSpc>
                <a:spcPct val="100000"/>
              </a:lnSpc>
              <a:spcBef>
                <a:spcPts val="0"/>
              </a:spcBef>
              <a:spcAft>
                <a:spcPts val="0"/>
              </a:spcAft>
              <a:buSzPts val="2400"/>
              <a:buNone/>
              <a:defRPr sz="3000"/>
            </a:lvl8pPr>
            <a:lvl9pPr lvl="8" algn="l">
              <a:lnSpc>
                <a:spcPct val="100000"/>
              </a:lnSpc>
              <a:spcBef>
                <a:spcPts val="0"/>
              </a:spcBef>
              <a:spcAft>
                <a:spcPts val="0"/>
              </a:spcAft>
              <a:buSzPts val="24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SECTION_TITLE_AND_DESCRIPTION_1">
    <p:spTree>
      <p:nvGrpSpPr>
        <p:cNvPr id="1" name="Shape 96"/>
        <p:cNvGrpSpPr/>
        <p:nvPr/>
      </p:nvGrpSpPr>
      <p:grpSpPr>
        <a:xfrm>
          <a:off x="0" y="0"/>
          <a:ext cx="0" cy="0"/>
          <a:chOff x="0" y="0"/>
          <a:chExt cx="0" cy="0"/>
        </a:xfrm>
      </p:grpSpPr>
      <p:sp>
        <p:nvSpPr>
          <p:cNvPr id="97" name="Google Shape;97;p72"/>
          <p:cNvSpPr/>
          <p:nvPr/>
        </p:nvSpPr>
        <p:spPr>
          <a:xfrm>
            <a:off x="-282050" y="1834150"/>
            <a:ext cx="3911100" cy="3598500"/>
          </a:xfrm>
          <a:prstGeom prst="roundRect">
            <a:avLst>
              <a:gd name="adj" fmla="val 16667"/>
            </a:avLst>
          </a:prstGeom>
          <a:solidFill>
            <a:schemeClr val="accent3">
              <a:alpha val="5215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72"/>
          <p:cNvSpPr/>
          <p:nvPr/>
        </p:nvSpPr>
        <p:spPr>
          <a:xfrm>
            <a:off x="4105275" y="-232625"/>
            <a:ext cx="7013100" cy="2514300"/>
          </a:xfrm>
          <a:prstGeom prst="roundRect">
            <a:avLst>
              <a:gd name="adj" fmla="val 16667"/>
            </a:avLst>
          </a:prstGeom>
          <a:solidFill>
            <a:schemeClr val="lt2">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72"/>
          <p:cNvSpPr/>
          <p:nvPr/>
        </p:nvSpPr>
        <p:spPr>
          <a:xfrm>
            <a:off x="2552700" y="4356550"/>
            <a:ext cx="1971600" cy="1076100"/>
          </a:xfrm>
          <a:prstGeom prst="roundRect">
            <a:avLst>
              <a:gd name="adj" fmla="val 16667"/>
            </a:avLst>
          </a:prstGeom>
          <a:solidFill>
            <a:schemeClr val="lt2">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72"/>
          <p:cNvSpPr txBox="1">
            <a:spLocks noGrp="1"/>
          </p:cNvSpPr>
          <p:nvPr>
            <p:ph type="subTitle" idx="1"/>
          </p:nvPr>
        </p:nvSpPr>
        <p:spPr>
          <a:xfrm>
            <a:off x="614730" y="2131575"/>
            <a:ext cx="2505900" cy="143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72"/>
          <p:cNvSpPr txBox="1">
            <a:spLocks noGrp="1"/>
          </p:cNvSpPr>
          <p:nvPr>
            <p:ph type="title"/>
          </p:nvPr>
        </p:nvSpPr>
        <p:spPr>
          <a:xfrm>
            <a:off x="5420751" y="422799"/>
            <a:ext cx="3097800" cy="937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400"/>
              <a:buNone/>
              <a:defRPr sz="7200">
                <a:solidFill>
                  <a:schemeClr val="lt1"/>
                </a:solidFill>
              </a:defRPr>
            </a:lvl1pPr>
            <a:lvl2pPr lvl="1" algn="r">
              <a:lnSpc>
                <a:spcPct val="100000"/>
              </a:lnSpc>
              <a:spcBef>
                <a:spcPts val="0"/>
              </a:spcBef>
              <a:spcAft>
                <a:spcPts val="0"/>
              </a:spcAft>
              <a:buSzPts val="2400"/>
              <a:buNone/>
              <a:defRPr sz="7200">
                <a:solidFill>
                  <a:schemeClr val="lt1"/>
                </a:solidFill>
              </a:defRPr>
            </a:lvl2pPr>
            <a:lvl3pPr lvl="2" algn="r">
              <a:lnSpc>
                <a:spcPct val="100000"/>
              </a:lnSpc>
              <a:spcBef>
                <a:spcPts val="0"/>
              </a:spcBef>
              <a:spcAft>
                <a:spcPts val="0"/>
              </a:spcAft>
              <a:buSzPts val="2400"/>
              <a:buNone/>
              <a:defRPr sz="7200">
                <a:solidFill>
                  <a:schemeClr val="lt1"/>
                </a:solidFill>
              </a:defRPr>
            </a:lvl3pPr>
            <a:lvl4pPr lvl="3" algn="r">
              <a:lnSpc>
                <a:spcPct val="100000"/>
              </a:lnSpc>
              <a:spcBef>
                <a:spcPts val="0"/>
              </a:spcBef>
              <a:spcAft>
                <a:spcPts val="0"/>
              </a:spcAft>
              <a:buSzPts val="2400"/>
              <a:buNone/>
              <a:defRPr sz="7200">
                <a:solidFill>
                  <a:schemeClr val="lt1"/>
                </a:solidFill>
              </a:defRPr>
            </a:lvl4pPr>
            <a:lvl5pPr lvl="4" algn="r">
              <a:lnSpc>
                <a:spcPct val="100000"/>
              </a:lnSpc>
              <a:spcBef>
                <a:spcPts val="0"/>
              </a:spcBef>
              <a:spcAft>
                <a:spcPts val="0"/>
              </a:spcAft>
              <a:buSzPts val="2400"/>
              <a:buNone/>
              <a:defRPr sz="7200">
                <a:solidFill>
                  <a:schemeClr val="lt1"/>
                </a:solidFill>
              </a:defRPr>
            </a:lvl5pPr>
            <a:lvl6pPr lvl="5" algn="r">
              <a:lnSpc>
                <a:spcPct val="100000"/>
              </a:lnSpc>
              <a:spcBef>
                <a:spcPts val="0"/>
              </a:spcBef>
              <a:spcAft>
                <a:spcPts val="0"/>
              </a:spcAft>
              <a:buSzPts val="2400"/>
              <a:buNone/>
              <a:defRPr sz="7200">
                <a:solidFill>
                  <a:schemeClr val="lt1"/>
                </a:solidFill>
              </a:defRPr>
            </a:lvl6pPr>
            <a:lvl7pPr lvl="6" algn="r">
              <a:lnSpc>
                <a:spcPct val="100000"/>
              </a:lnSpc>
              <a:spcBef>
                <a:spcPts val="0"/>
              </a:spcBef>
              <a:spcAft>
                <a:spcPts val="0"/>
              </a:spcAft>
              <a:buSzPts val="2400"/>
              <a:buNone/>
              <a:defRPr sz="7200">
                <a:solidFill>
                  <a:schemeClr val="lt1"/>
                </a:solidFill>
              </a:defRPr>
            </a:lvl7pPr>
            <a:lvl8pPr lvl="7" algn="r">
              <a:lnSpc>
                <a:spcPct val="100000"/>
              </a:lnSpc>
              <a:spcBef>
                <a:spcPts val="0"/>
              </a:spcBef>
              <a:spcAft>
                <a:spcPts val="0"/>
              </a:spcAft>
              <a:buSzPts val="2400"/>
              <a:buNone/>
              <a:defRPr sz="7200">
                <a:solidFill>
                  <a:schemeClr val="lt1"/>
                </a:solidFill>
              </a:defRPr>
            </a:lvl8pPr>
            <a:lvl9pPr lvl="8" algn="r">
              <a:lnSpc>
                <a:spcPct val="100000"/>
              </a:lnSpc>
              <a:spcBef>
                <a:spcPts val="0"/>
              </a:spcBef>
              <a:spcAft>
                <a:spcPts val="0"/>
              </a:spcAft>
              <a:buSzPts val="2400"/>
              <a:buNone/>
              <a:defRPr sz="7200">
                <a:solidFill>
                  <a:schemeClr val="lt1"/>
                </a:solidFill>
              </a:defRPr>
            </a:lvl9pPr>
          </a:lstStyle>
          <a:p>
            <a:endParaRPr/>
          </a:p>
        </p:txBody>
      </p:sp>
      <p:sp>
        <p:nvSpPr>
          <p:cNvPr id="102" name="Google Shape;102;p72"/>
          <p:cNvSpPr txBox="1"/>
          <p:nvPr/>
        </p:nvSpPr>
        <p:spPr>
          <a:xfrm>
            <a:off x="5732218" y="3504375"/>
            <a:ext cx="2768700" cy="931500"/>
          </a:xfrm>
          <a:prstGeom prst="rect">
            <a:avLst/>
          </a:prstGeom>
          <a:noFill/>
          <a:ln>
            <a:noFill/>
          </a:ln>
        </p:spPr>
        <p:txBody>
          <a:bodyPr spcFirstLastPara="1" wrap="square" lIns="91425" tIns="91425" rIns="91425" bIns="91425" anchor="b" anchorCtr="0">
            <a:noAutofit/>
          </a:bodyPr>
          <a:lstStyle/>
          <a:p>
            <a:pPr marL="0" marR="0" lvl="0" indent="0" algn="r" rtl="0">
              <a:lnSpc>
                <a:spcPct val="115000"/>
              </a:lnSpc>
              <a:spcBef>
                <a:spcPts val="300"/>
              </a:spcBef>
              <a:spcAft>
                <a:spcPts val="0"/>
              </a:spcAft>
              <a:buClr>
                <a:srgbClr val="000000"/>
              </a:buClr>
              <a:buSzPts val="1000"/>
              <a:buFont typeface="Arial"/>
              <a:buNone/>
            </a:pPr>
            <a:r>
              <a:rPr lang="en" sz="1000" b="0" i="0" u="none" strike="noStrike" cap="none">
                <a:solidFill>
                  <a:schemeClr val="dk1"/>
                </a:solidFill>
                <a:latin typeface="Assistant"/>
                <a:ea typeface="Assistant"/>
                <a:cs typeface="Assistant"/>
                <a:sym typeface="Assistant"/>
              </a:rPr>
              <a:t>CREDITS: This presentation template was created by </a:t>
            </a:r>
            <a:r>
              <a:rPr lang="en" sz="1000" b="1" i="0" u="none" strike="noStrike" cap="none">
                <a:solidFill>
                  <a:schemeClr val="dk1"/>
                </a:solidFill>
                <a:uFill>
                  <a:noFill/>
                </a:uFill>
                <a:latin typeface="Assistant"/>
                <a:ea typeface="Assistant"/>
                <a:cs typeface="Assistant"/>
                <a:sym typeface="Assistant"/>
                <a:hlinkClick r:id="rId2">
                  <a:extLst>
                    <a:ext uri="{A12FA001-AC4F-418D-AE19-62706E023703}">
                      <ahyp:hlinkClr xmlns:ahyp="http://schemas.microsoft.com/office/drawing/2018/hyperlinkcolor" val="tx"/>
                    </a:ext>
                  </a:extLst>
                </a:hlinkClick>
              </a:rPr>
              <a:t>Slidesgo</a:t>
            </a:r>
            <a:r>
              <a:rPr lang="en" sz="1000" b="0" i="0" u="none" strike="noStrike" cap="none">
                <a:solidFill>
                  <a:schemeClr val="dk1"/>
                </a:solidFill>
                <a:latin typeface="Assistant"/>
                <a:ea typeface="Assistant"/>
                <a:cs typeface="Assistant"/>
                <a:sym typeface="Assistant"/>
              </a:rPr>
              <a:t>, including icons by </a:t>
            </a:r>
            <a:r>
              <a:rPr lang="en" sz="1000" b="1" i="0" u="none" strike="noStrike" cap="none">
                <a:solidFill>
                  <a:schemeClr val="dk1"/>
                </a:solidFill>
                <a:uFill>
                  <a:noFill/>
                </a:uFill>
                <a:latin typeface="Assistant"/>
                <a:ea typeface="Assistant"/>
                <a:cs typeface="Assistant"/>
                <a:sym typeface="Assistant"/>
                <a:hlinkClick r:id="rId3">
                  <a:extLst>
                    <a:ext uri="{A12FA001-AC4F-418D-AE19-62706E023703}">
                      <ahyp:hlinkClr xmlns:ahyp="http://schemas.microsoft.com/office/drawing/2018/hyperlinkcolor" val="tx"/>
                    </a:ext>
                  </a:extLst>
                </a:hlinkClick>
              </a:rPr>
              <a:t>Flaticon</a:t>
            </a:r>
            <a:r>
              <a:rPr lang="en" sz="1000" b="0" i="0" u="none" strike="noStrike" cap="none">
                <a:solidFill>
                  <a:schemeClr val="dk1"/>
                </a:solidFill>
                <a:latin typeface="Assistant"/>
                <a:ea typeface="Assistant"/>
                <a:cs typeface="Assistant"/>
                <a:sym typeface="Assistant"/>
              </a:rPr>
              <a:t>, and infographics &amp; images by </a:t>
            </a:r>
            <a:r>
              <a:rPr lang="en" sz="1000" b="1" i="0" u="none" strike="noStrike" cap="none">
                <a:solidFill>
                  <a:schemeClr val="dk1"/>
                </a:solidFill>
                <a:uFill>
                  <a:noFill/>
                </a:uFill>
                <a:latin typeface="Assistant"/>
                <a:ea typeface="Assistant"/>
                <a:cs typeface="Assistant"/>
                <a:sym typeface="Assistant"/>
                <a:hlinkClick r:id="rId4">
                  <a:extLst>
                    <a:ext uri="{A12FA001-AC4F-418D-AE19-62706E023703}">
                      <ahyp:hlinkClr xmlns:ahyp="http://schemas.microsoft.com/office/drawing/2018/hyperlinkcolor" val="tx"/>
                    </a:ext>
                  </a:extLst>
                </a:hlinkClick>
              </a:rPr>
              <a:t>Freepik</a:t>
            </a:r>
            <a:endParaRPr sz="1000" b="1" i="0" u="none" strike="noStrike" cap="none">
              <a:solidFill>
                <a:schemeClr val="dk1"/>
              </a:solidFill>
              <a:latin typeface="Assistant"/>
              <a:ea typeface="Assistant"/>
              <a:cs typeface="Assistant"/>
              <a:sym typeface="Assistan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7"/>
        <p:cNvGrpSpPr/>
        <p:nvPr/>
      </p:nvGrpSpPr>
      <p:grpSpPr>
        <a:xfrm>
          <a:off x="0" y="0"/>
          <a:ext cx="0" cy="0"/>
          <a:chOff x="0" y="0"/>
          <a:chExt cx="0" cy="0"/>
        </a:xfrm>
      </p:grpSpPr>
      <p:sp>
        <p:nvSpPr>
          <p:cNvPr id="108" name="Google Shape;108;p68"/>
          <p:cNvSpPr/>
          <p:nvPr/>
        </p:nvSpPr>
        <p:spPr>
          <a:xfrm flipH="1">
            <a:off x="1860825" y="-83950"/>
            <a:ext cx="7823400" cy="4096500"/>
          </a:xfrm>
          <a:prstGeom prst="roundRect">
            <a:avLst>
              <a:gd name="adj" fmla="val 16667"/>
            </a:avLst>
          </a:prstGeom>
          <a:solidFill>
            <a:schemeClr val="lt2">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68"/>
          <p:cNvSpPr/>
          <p:nvPr/>
        </p:nvSpPr>
        <p:spPr>
          <a:xfrm flipH="1">
            <a:off x="-355425" y="2689375"/>
            <a:ext cx="2915400" cy="1835400"/>
          </a:xfrm>
          <a:prstGeom prst="roundRect">
            <a:avLst>
              <a:gd name="adj" fmla="val 16667"/>
            </a:avLst>
          </a:prstGeom>
          <a:solidFill>
            <a:schemeClr val="accent3">
              <a:alpha val="5215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68"/>
          <p:cNvSpPr/>
          <p:nvPr/>
        </p:nvSpPr>
        <p:spPr>
          <a:xfrm rot="-5400000" flipH="1">
            <a:off x="6573275" y="4327150"/>
            <a:ext cx="2111400" cy="1952400"/>
          </a:xfrm>
          <a:prstGeom prst="roundRect">
            <a:avLst>
              <a:gd name="adj" fmla="val 16667"/>
            </a:avLst>
          </a:prstGeom>
          <a:solidFill>
            <a:schemeClr val="accent3">
              <a:alpha val="5215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68"/>
          <p:cNvSpPr txBox="1">
            <a:spLocks noGrp="1"/>
          </p:cNvSpPr>
          <p:nvPr>
            <p:ph type="title"/>
          </p:nvPr>
        </p:nvSpPr>
        <p:spPr>
          <a:xfrm>
            <a:off x="2961225" y="997550"/>
            <a:ext cx="3739800" cy="1926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4800"/>
              <a:buNone/>
              <a:defRPr sz="6000">
                <a:solidFill>
                  <a:schemeClr val="lt1"/>
                </a:solidFill>
              </a:defRPr>
            </a:lvl1pPr>
            <a:lvl2pPr lvl="1" algn="l">
              <a:lnSpc>
                <a:spcPct val="100000"/>
              </a:lnSpc>
              <a:spcBef>
                <a:spcPts val="0"/>
              </a:spcBef>
              <a:spcAft>
                <a:spcPts val="0"/>
              </a:spcAft>
              <a:buClr>
                <a:schemeClr val="lt1"/>
              </a:buClr>
              <a:buSzPts val="4800"/>
              <a:buFont typeface="Thasadith"/>
              <a:buNone/>
              <a:defRPr sz="4800">
                <a:solidFill>
                  <a:schemeClr val="lt1"/>
                </a:solidFill>
                <a:latin typeface="Thasadith"/>
                <a:ea typeface="Thasadith"/>
                <a:cs typeface="Thasadith"/>
                <a:sym typeface="Thasadith"/>
              </a:defRPr>
            </a:lvl2pPr>
            <a:lvl3pPr lvl="2" algn="l">
              <a:lnSpc>
                <a:spcPct val="100000"/>
              </a:lnSpc>
              <a:spcBef>
                <a:spcPts val="0"/>
              </a:spcBef>
              <a:spcAft>
                <a:spcPts val="0"/>
              </a:spcAft>
              <a:buClr>
                <a:schemeClr val="lt1"/>
              </a:buClr>
              <a:buSzPts val="4800"/>
              <a:buFont typeface="Thasadith"/>
              <a:buNone/>
              <a:defRPr sz="4800">
                <a:solidFill>
                  <a:schemeClr val="lt1"/>
                </a:solidFill>
                <a:latin typeface="Thasadith"/>
                <a:ea typeface="Thasadith"/>
                <a:cs typeface="Thasadith"/>
                <a:sym typeface="Thasadith"/>
              </a:defRPr>
            </a:lvl3pPr>
            <a:lvl4pPr lvl="3" algn="l">
              <a:lnSpc>
                <a:spcPct val="100000"/>
              </a:lnSpc>
              <a:spcBef>
                <a:spcPts val="0"/>
              </a:spcBef>
              <a:spcAft>
                <a:spcPts val="0"/>
              </a:spcAft>
              <a:buClr>
                <a:schemeClr val="lt1"/>
              </a:buClr>
              <a:buSzPts val="4800"/>
              <a:buFont typeface="Thasadith"/>
              <a:buNone/>
              <a:defRPr sz="4800">
                <a:solidFill>
                  <a:schemeClr val="lt1"/>
                </a:solidFill>
                <a:latin typeface="Thasadith"/>
                <a:ea typeface="Thasadith"/>
                <a:cs typeface="Thasadith"/>
                <a:sym typeface="Thasadith"/>
              </a:defRPr>
            </a:lvl4pPr>
            <a:lvl5pPr lvl="4" algn="l">
              <a:lnSpc>
                <a:spcPct val="100000"/>
              </a:lnSpc>
              <a:spcBef>
                <a:spcPts val="0"/>
              </a:spcBef>
              <a:spcAft>
                <a:spcPts val="0"/>
              </a:spcAft>
              <a:buClr>
                <a:schemeClr val="lt1"/>
              </a:buClr>
              <a:buSzPts val="4800"/>
              <a:buFont typeface="Thasadith"/>
              <a:buNone/>
              <a:defRPr sz="4800">
                <a:solidFill>
                  <a:schemeClr val="lt1"/>
                </a:solidFill>
                <a:latin typeface="Thasadith"/>
                <a:ea typeface="Thasadith"/>
                <a:cs typeface="Thasadith"/>
                <a:sym typeface="Thasadith"/>
              </a:defRPr>
            </a:lvl5pPr>
            <a:lvl6pPr lvl="5" algn="l">
              <a:lnSpc>
                <a:spcPct val="100000"/>
              </a:lnSpc>
              <a:spcBef>
                <a:spcPts val="0"/>
              </a:spcBef>
              <a:spcAft>
                <a:spcPts val="0"/>
              </a:spcAft>
              <a:buClr>
                <a:schemeClr val="lt1"/>
              </a:buClr>
              <a:buSzPts val="4800"/>
              <a:buFont typeface="Thasadith"/>
              <a:buNone/>
              <a:defRPr sz="4800">
                <a:solidFill>
                  <a:schemeClr val="lt1"/>
                </a:solidFill>
                <a:latin typeface="Thasadith"/>
                <a:ea typeface="Thasadith"/>
                <a:cs typeface="Thasadith"/>
                <a:sym typeface="Thasadith"/>
              </a:defRPr>
            </a:lvl6pPr>
            <a:lvl7pPr lvl="6" algn="l">
              <a:lnSpc>
                <a:spcPct val="100000"/>
              </a:lnSpc>
              <a:spcBef>
                <a:spcPts val="0"/>
              </a:spcBef>
              <a:spcAft>
                <a:spcPts val="0"/>
              </a:spcAft>
              <a:buClr>
                <a:schemeClr val="lt1"/>
              </a:buClr>
              <a:buSzPts val="4800"/>
              <a:buFont typeface="Thasadith"/>
              <a:buNone/>
              <a:defRPr sz="4800">
                <a:solidFill>
                  <a:schemeClr val="lt1"/>
                </a:solidFill>
                <a:latin typeface="Thasadith"/>
                <a:ea typeface="Thasadith"/>
                <a:cs typeface="Thasadith"/>
                <a:sym typeface="Thasadith"/>
              </a:defRPr>
            </a:lvl7pPr>
            <a:lvl8pPr lvl="7" algn="l">
              <a:lnSpc>
                <a:spcPct val="100000"/>
              </a:lnSpc>
              <a:spcBef>
                <a:spcPts val="0"/>
              </a:spcBef>
              <a:spcAft>
                <a:spcPts val="0"/>
              </a:spcAft>
              <a:buClr>
                <a:schemeClr val="lt1"/>
              </a:buClr>
              <a:buSzPts val="4800"/>
              <a:buFont typeface="Thasadith"/>
              <a:buNone/>
              <a:defRPr sz="4800">
                <a:solidFill>
                  <a:schemeClr val="lt1"/>
                </a:solidFill>
                <a:latin typeface="Thasadith"/>
                <a:ea typeface="Thasadith"/>
                <a:cs typeface="Thasadith"/>
                <a:sym typeface="Thasadith"/>
              </a:defRPr>
            </a:lvl8pPr>
            <a:lvl9pPr lvl="8" algn="l">
              <a:lnSpc>
                <a:spcPct val="100000"/>
              </a:lnSpc>
              <a:spcBef>
                <a:spcPts val="0"/>
              </a:spcBef>
              <a:spcAft>
                <a:spcPts val="0"/>
              </a:spcAft>
              <a:buClr>
                <a:schemeClr val="lt1"/>
              </a:buClr>
              <a:buSzPts val="4800"/>
              <a:buFont typeface="Thasadith"/>
              <a:buNone/>
              <a:defRPr sz="4800">
                <a:solidFill>
                  <a:schemeClr val="lt1"/>
                </a:solidFill>
                <a:latin typeface="Thasadith"/>
                <a:ea typeface="Thasadith"/>
                <a:cs typeface="Thasadith"/>
                <a:sym typeface="Thasadith"/>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7"/>
        <p:cNvGrpSpPr/>
        <p:nvPr/>
      </p:nvGrpSpPr>
      <p:grpSpPr>
        <a:xfrm>
          <a:off x="0" y="0"/>
          <a:ext cx="0" cy="0"/>
          <a:chOff x="0" y="0"/>
          <a:chExt cx="0" cy="0"/>
        </a:xfrm>
      </p:grpSpPr>
      <p:sp>
        <p:nvSpPr>
          <p:cNvPr id="128" name="Google Shape;128;p76"/>
          <p:cNvSpPr txBox="1">
            <a:spLocks noGrp="1"/>
          </p:cNvSpPr>
          <p:nvPr>
            <p:ph type="ctrTitle"/>
          </p:nvPr>
        </p:nvSpPr>
        <p:spPr>
          <a:xfrm flipH="1">
            <a:off x="5623705" y="1995919"/>
            <a:ext cx="1560600" cy="456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0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9" name="Google Shape;129;p76"/>
          <p:cNvSpPr txBox="1">
            <a:spLocks noGrp="1"/>
          </p:cNvSpPr>
          <p:nvPr>
            <p:ph type="subTitle" idx="1"/>
          </p:nvPr>
        </p:nvSpPr>
        <p:spPr>
          <a:xfrm flipH="1">
            <a:off x="5623768" y="2402167"/>
            <a:ext cx="2516100" cy="170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130" name="Google Shape;130;p76"/>
          <p:cNvSpPr txBox="1">
            <a:spLocks noGrp="1"/>
          </p:cNvSpPr>
          <p:nvPr>
            <p:ph type="ctrTitle" idx="2"/>
          </p:nvPr>
        </p:nvSpPr>
        <p:spPr>
          <a:xfrm flipH="1">
            <a:off x="1702544" y="1995914"/>
            <a:ext cx="1817700" cy="4560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2400"/>
              <a:buNone/>
              <a:defRPr sz="20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31" name="Google Shape;131;p76"/>
          <p:cNvSpPr txBox="1">
            <a:spLocks noGrp="1"/>
          </p:cNvSpPr>
          <p:nvPr>
            <p:ph type="subTitle" idx="3"/>
          </p:nvPr>
        </p:nvSpPr>
        <p:spPr>
          <a:xfrm flipH="1">
            <a:off x="1004132" y="2402167"/>
            <a:ext cx="2516100" cy="17043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132" name="Google Shape;132;p76"/>
          <p:cNvSpPr txBox="1">
            <a:spLocks noGrp="1"/>
          </p:cNvSpPr>
          <p:nvPr>
            <p:ph type="title" idx="4"/>
          </p:nvPr>
        </p:nvSpPr>
        <p:spPr>
          <a:xfrm>
            <a:off x="5427350" y="356124"/>
            <a:ext cx="3097800" cy="937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400"/>
              <a:buNone/>
              <a:defRPr sz="3000"/>
            </a:lvl1pPr>
            <a:lvl2pPr lvl="1" algn="r">
              <a:lnSpc>
                <a:spcPct val="100000"/>
              </a:lnSpc>
              <a:spcBef>
                <a:spcPts val="0"/>
              </a:spcBef>
              <a:spcAft>
                <a:spcPts val="0"/>
              </a:spcAft>
              <a:buSzPts val="2400"/>
              <a:buNone/>
              <a:defRPr sz="3000"/>
            </a:lvl2pPr>
            <a:lvl3pPr lvl="2" algn="r">
              <a:lnSpc>
                <a:spcPct val="100000"/>
              </a:lnSpc>
              <a:spcBef>
                <a:spcPts val="0"/>
              </a:spcBef>
              <a:spcAft>
                <a:spcPts val="0"/>
              </a:spcAft>
              <a:buSzPts val="2400"/>
              <a:buNone/>
              <a:defRPr sz="3000"/>
            </a:lvl3pPr>
            <a:lvl4pPr lvl="3" algn="r">
              <a:lnSpc>
                <a:spcPct val="100000"/>
              </a:lnSpc>
              <a:spcBef>
                <a:spcPts val="0"/>
              </a:spcBef>
              <a:spcAft>
                <a:spcPts val="0"/>
              </a:spcAft>
              <a:buSzPts val="2400"/>
              <a:buNone/>
              <a:defRPr sz="3000"/>
            </a:lvl4pPr>
            <a:lvl5pPr lvl="4" algn="r">
              <a:lnSpc>
                <a:spcPct val="100000"/>
              </a:lnSpc>
              <a:spcBef>
                <a:spcPts val="0"/>
              </a:spcBef>
              <a:spcAft>
                <a:spcPts val="0"/>
              </a:spcAft>
              <a:buSzPts val="2400"/>
              <a:buNone/>
              <a:defRPr sz="3000"/>
            </a:lvl5pPr>
            <a:lvl6pPr lvl="5" algn="r">
              <a:lnSpc>
                <a:spcPct val="100000"/>
              </a:lnSpc>
              <a:spcBef>
                <a:spcPts val="0"/>
              </a:spcBef>
              <a:spcAft>
                <a:spcPts val="0"/>
              </a:spcAft>
              <a:buSzPts val="2400"/>
              <a:buNone/>
              <a:defRPr sz="3000"/>
            </a:lvl6pPr>
            <a:lvl7pPr lvl="6" algn="r">
              <a:lnSpc>
                <a:spcPct val="100000"/>
              </a:lnSpc>
              <a:spcBef>
                <a:spcPts val="0"/>
              </a:spcBef>
              <a:spcAft>
                <a:spcPts val="0"/>
              </a:spcAft>
              <a:buSzPts val="2400"/>
              <a:buNone/>
              <a:defRPr sz="3000"/>
            </a:lvl7pPr>
            <a:lvl8pPr lvl="7" algn="r">
              <a:lnSpc>
                <a:spcPct val="100000"/>
              </a:lnSpc>
              <a:spcBef>
                <a:spcPts val="0"/>
              </a:spcBef>
              <a:spcAft>
                <a:spcPts val="0"/>
              </a:spcAft>
              <a:buSzPts val="2400"/>
              <a:buNone/>
              <a:defRPr sz="3000"/>
            </a:lvl8pPr>
            <a:lvl9pPr lvl="8" algn="r">
              <a:lnSpc>
                <a:spcPct val="100000"/>
              </a:lnSpc>
              <a:spcBef>
                <a:spcPts val="0"/>
              </a:spcBef>
              <a:spcAft>
                <a:spcPts val="0"/>
              </a:spcAft>
              <a:buSzPts val="2400"/>
              <a:buNone/>
              <a:defRPr sz="3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3"/>
        <p:cNvGrpSpPr/>
        <p:nvPr/>
      </p:nvGrpSpPr>
      <p:grpSpPr>
        <a:xfrm>
          <a:off x="0" y="0"/>
          <a:ext cx="0" cy="0"/>
          <a:chOff x="0" y="0"/>
          <a:chExt cx="0" cy="0"/>
        </a:xfrm>
      </p:grpSpPr>
      <p:sp>
        <p:nvSpPr>
          <p:cNvPr id="134" name="Google Shape;134;p77"/>
          <p:cNvSpPr txBox="1">
            <a:spLocks noGrp="1"/>
          </p:cNvSpPr>
          <p:nvPr>
            <p:ph type="subTitle" idx="1"/>
          </p:nvPr>
        </p:nvSpPr>
        <p:spPr>
          <a:xfrm>
            <a:off x="614730" y="2131575"/>
            <a:ext cx="2505900" cy="143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5" name="Google Shape;135;p77"/>
          <p:cNvSpPr txBox="1">
            <a:spLocks noGrp="1"/>
          </p:cNvSpPr>
          <p:nvPr>
            <p:ph type="title"/>
          </p:nvPr>
        </p:nvSpPr>
        <p:spPr>
          <a:xfrm>
            <a:off x="5420751" y="422799"/>
            <a:ext cx="3097800" cy="937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400"/>
              <a:buNone/>
              <a:defRPr sz="7200">
                <a:solidFill>
                  <a:schemeClr val="lt1"/>
                </a:solidFill>
              </a:defRPr>
            </a:lvl1pPr>
            <a:lvl2pPr lvl="1" algn="r">
              <a:lnSpc>
                <a:spcPct val="100000"/>
              </a:lnSpc>
              <a:spcBef>
                <a:spcPts val="0"/>
              </a:spcBef>
              <a:spcAft>
                <a:spcPts val="0"/>
              </a:spcAft>
              <a:buSzPts val="2400"/>
              <a:buNone/>
              <a:defRPr sz="7200">
                <a:solidFill>
                  <a:schemeClr val="lt1"/>
                </a:solidFill>
              </a:defRPr>
            </a:lvl2pPr>
            <a:lvl3pPr lvl="2" algn="r">
              <a:lnSpc>
                <a:spcPct val="100000"/>
              </a:lnSpc>
              <a:spcBef>
                <a:spcPts val="0"/>
              </a:spcBef>
              <a:spcAft>
                <a:spcPts val="0"/>
              </a:spcAft>
              <a:buSzPts val="2400"/>
              <a:buNone/>
              <a:defRPr sz="7200">
                <a:solidFill>
                  <a:schemeClr val="lt1"/>
                </a:solidFill>
              </a:defRPr>
            </a:lvl3pPr>
            <a:lvl4pPr lvl="3" algn="r">
              <a:lnSpc>
                <a:spcPct val="100000"/>
              </a:lnSpc>
              <a:spcBef>
                <a:spcPts val="0"/>
              </a:spcBef>
              <a:spcAft>
                <a:spcPts val="0"/>
              </a:spcAft>
              <a:buSzPts val="2400"/>
              <a:buNone/>
              <a:defRPr sz="7200">
                <a:solidFill>
                  <a:schemeClr val="lt1"/>
                </a:solidFill>
              </a:defRPr>
            </a:lvl4pPr>
            <a:lvl5pPr lvl="4" algn="r">
              <a:lnSpc>
                <a:spcPct val="100000"/>
              </a:lnSpc>
              <a:spcBef>
                <a:spcPts val="0"/>
              </a:spcBef>
              <a:spcAft>
                <a:spcPts val="0"/>
              </a:spcAft>
              <a:buSzPts val="2400"/>
              <a:buNone/>
              <a:defRPr sz="7200">
                <a:solidFill>
                  <a:schemeClr val="lt1"/>
                </a:solidFill>
              </a:defRPr>
            </a:lvl5pPr>
            <a:lvl6pPr lvl="5" algn="r">
              <a:lnSpc>
                <a:spcPct val="100000"/>
              </a:lnSpc>
              <a:spcBef>
                <a:spcPts val="0"/>
              </a:spcBef>
              <a:spcAft>
                <a:spcPts val="0"/>
              </a:spcAft>
              <a:buSzPts val="2400"/>
              <a:buNone/>
              <a:defRPr sz="7200">
                <a:solidFill>
                  <a:schemeClr val="lt1"/>
                </a:solidFill>
              </a:defRPr>
            </a:lvl6pPr>
            <a:lvl7pPr lvl="6" algn="r">
              <a:lnSpc>
                <a:spcPct val="100000"/>
              </a:lnSpc>
              <a:spcBef>
                <a:spcPts val="0"/>
              </a:spcBef>
              <a:spcAft>
                <a:spcPts val="0"/>
              </a:spcAft>
              <a:buSzPts val="2400"/>
              <a:buNone/>
              <a:defRPr sz="7200">
                <a:solidFill>
                  <a:schemeClr val="lt1"/>
                </a:solidFill>
              </a:defRPr>
            </a:lvl7pPr>
            <a:lvl8pPr lvl="7" algn="r">
              <a:lnSpc>
                <a:spcPct val="100000"/>
              </a:lnSpc>
              <a:spcBef>
                <a:spcPts val="0"/>
              </a:spcBef>
              <a:spcAft>
                <a:spcPts val="0"/>
              </a:spcAft>
              <a:buSzPts val="2400"/>
              <a:buNone/>
              <a:defRPr sz="7200">
                <a:solidFill>
                  <a:schemeClr val="lt1"/>
                </a:solidFill>
              </a:defRPr>
            </a:lvl8pPr>
            <a:lvl9pPr lvl="8" algn="r">
              <a:lnSpc>
                <a:spcPct val="100000"/>
              </a:lnSpc>
              <a:spcBef>
                <a:spcPts val="0"/>
              </a:spcBef>
              <a:spcAft>
                <a:spcPts val="0"/>
              </a:spcAft>
              <a:buSzPts val="2400"/>
              <a:buNone/>
              <a:defRPr sz="7200">
                <a:solidFill>
                  <a:schemeClr val="l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9">
    <p:spTree>
      <p:nvGrpSpPr>
        <p:cNvPr id="1" name="Shape 14"/>
        <p:cNvGrpSpPr/>
        <p:nvPr/>
      </p:nvGrpSpPr>
      <p:grpSpPr>
        <a:xfrm>
          <a:off x="0" y="0"/>
          <a:ext cx="0" cy="0"/>
          <a:chOff x="0" y="0"/>
          <a:chExt cx="0" cy="0"/>
        </a:xfrm>
      </p:grpSpPr>
      <p:sp>
        <p:nvSpPr>
          <p:cNvPr id="15" name="Google Shape;15;p56"/>
          <p:cNvSpPr/>
          <p:nvPr/>
        </p:nvSpPr>
        <p:spPr>
          <a:xfrm>
            <a:off x="7091100" y="1841410"/>
            <a:ext cx="3395100" cy="2385600"/>
          </a:xfrm>
          <a:prstGeom prst="roundRect">
            <a:avLst>
              <a:gd name="adj" fmla="val 13861"/>
            </a:avLst>
          </a:prstGeom>
          <a:solidFill>
            <a:schemeClr val="lt2">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56"/>
          <p:cNvSpPr/>
          <p:nvPr/>
        </p:nvSpPr>
        <p:spPr>
          <a:xfrm>
            <a:off x="-1309250" y="1841410"/>
            <a:ext cx="3395100" cy="2385600"/>
          </a:xfrm>
          <a:prstGeom prst="roundRect">
            <a:avLst>
              <a:gd name="adj" fmla="val 13861"/>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56"/>
          <p:cNvSpPr/>
          <p:nvPr/>
        </p:nvSpPr>
        <p:spPr>
          <a:xfrm>
            <a:off x="7743900" y="-40925"/>
            <a:ext cx="1514400" cy="1058100"/>
          </a:xfrm>
          <a:prstGeom prst="roundRect">
            <a:avLst>
              <a:gd name="adj" fmla="val 16667"/>
            </a:avLst>
          </a:prstGeom>
          <a:solidFill>
            <a:schemeClr val="lt2">
              <a:alpha val="2470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56"/>
          <p:cNvSpPr txBox="1">
            <a:spLocks noGrp="1"/>
          </p:cNvSpPr>
          <p:nvPr>
            <p:ph type="title"/>
          </p:nvPr>
        </p:nvSpPr>
        <p:spPr>
          <a:xfrm flipH="1">
            <a:off x="7371856" y="2213414"/>
            <a:ext cx="12096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5500"/>
              <a:buNone/>
              <a:defRPr sz="6000" b="0">
                <a:solidFill>
                  <a:schemeClr val="lt1"/>
                </a:solidFill>
              </a:defRPr>
            </a:lvl1pPr>
            <a:lvl2pPr lvl="1" algn="r">
              <a:lnSpc>
                <a:spcPct val="100000"/>
              </a:lnSpc>
              <a:spcBef>
                <a:spcPts val="0"/>
              </a:spcBef>
              <a:spcAft>
                <a:spcPts val="0"/>
              </a:spcAft>
              <a:buSzPts val="5500"/>
              <a:buFont typeface="Thasadith"/>
              <a:buNone/>
              <a:defRPr sz="5500">
                <a:latin typeface="Thasadith"/>
                <a:ea typeface="Thasadith"/>
                <a:cs typeface="Thasadith"/>
                <a:sym typeface="Thasadith"/>
              </a:defRPr>
            </a:lvl2pPr>
            <a:lvl3pPr lvl="2" algn="r">
              <a:lnSpc>
                <a:spcPct val="100000"/>
              </a:lnSpc>
              <a:spcBef>
                <a:spcPts val="0"/>
              </a:spcBef>
              <a:spcAft>
                <a:spcPts val="0"/>
              </a:spcAft>
              <a:buSzPts val="5500"/>
              <a:buFont typeface="Thasadith"/>
              <a:buNone/>
              <a:defRPr sz="5500">
                <a:latin typeface="Thasadith"/>
                <a:ea typeface="Thasadith"/>
                <a:cs typeface="Thasadith"/>
                <a:sym typeface="Thasadith"/>
              </a:defRPr>
            </a:lvl3pPr>
            <a:lvl4pPr lvl="3" algn="r">
              <a:lnSpc>
                <a:spcPct val="100000"/>
              </a:lnSpc>
              <a:spcBef>
                <a:spcPts val="0"/>
              </a:spcBef>
              <a:spcAft>
                <a:spcPts val="0"/>
              </a:spcAft>
              <a:buSzPts val="5500"/>
              <a:buFont typeface="Thasadith"/>
              <a:buNone/>
              <a:defRPr sz="5500">
                <a:latin typeface="Thasadith"/>
                <a:ea typeface="Thasadith"/>
                <a:cs typeface="Thasadith"/>
                <a:sym typeface="Thasadith"/>
              </a:defRPr>
            </a:lvl4pPr>
            <a:lvl5pPr lvl="4" algn="r">
              <a:lnSpc>
                <a:spcPct val="100000"/>
              </a:lnSpc>
              <a:spcBef>
                <a:spcPts val="0"/>
              </a:spcBef>
              <a:spcAft>
                <a:spcPts val="0"/>
              </a:spcAft>
              <a:buSzPts val="5500"/>
              <a:buFont typeface="Thasadith"/>
              <a:buNone/>
              <a:defRPr sz="5500">
                <a:latin typeface="Thasadith"/>
                <a:ea typeface="Thasadith"/>
                <a:cs typeface="Thasadith"/>
                <a:sym typeface="Thasadith"/>
              </a:defRPr>
            </a:lvl5pPr>
            <a:lvl6pPr lvl="5" algn="r">
              <a:lnSpc>
                <a:spcPct val="100000"/>
              </a:lnSpc>
              <a:spcBef>
                <a:spcPts val="0"/>
              </a:spcBef>
              <a:spcAft>
                <a:spcPts val="0"/>
              </a:spcAft>
              <a:buSzPts val="5500"/>
              <a:buFont typeface="Thasadith"/>
              <a:buNone/>
              <a:defRPr sz="5500">
                <a:latin typeface="Thasadith"/>
                <a:ea typeface="Thasadith"/>
                <a:cs typeface="Thasadith"/>
                <a:sym typeface="Thasadith"/>
              </a:defRPr>
            </a:lvl6pPr>
            <a:lvl7pPr lvl="6" algn="r">
              <a:lnSpc>
                <a:spcPct val="100000"/>
              </a:lnSpc>
              <a:spcBef>
                <a:spcPts val="0"/>
              </a:spcBef>
              <a:spcAft>
                <a:spcPts val="0"/>
              </a:spcAft>
              <a:buSzPts val="5500"/>
              <a:buFont typeface="Thasadith"/>
              <a:buNone/>
              <a:defRPr sz="5500">
                <a:latin typeface="Thasadith"/>
                <a:ea typeface="Thasadith"/>
                <a:cs typeface="Thasadith"/>
                <a:sym typeface="Thasadith"/>
              </a:defRPr>
            </a:lvl7pPr>
            <a:lvl8pPr lvl="7" algn="r">
              <a:lnSpc>
                <a:spcPct val="100000"/>
              </a:lnSpc>
              <a:spcBef>
                <a:spcPts val="0"/>
              </a:spcBef>
              <a:spcAft>
                <a:spcPts val="0"/>
              </a:spcAft>
              <a:buSzPts val="5500"/>
              <a:buFont typeface="Thasadith"/>
              <a:buNone/>
              <a:defRPr sz="5500">
                <a:latin typeface="Thasadith"/>
                <a:ea typeface="Thasadith"/>
                <a:cs typeface="Thasadith"/>
                <a:sym typeface="Thasadith"/>
              </a:defRPr>
            </a:lvl8pPr>
            <a:lvl9pPr lvl="8" algn="r">
              <a:lnSpc>
                <a:spcPct val="100000"/>
              </a:lnSpc>
              <a:spcBef>
                <a:spcPts val="0"/>
              </a:spcBef>
              <a:spcAft>
                <a:spcPts val="0"/>
              </a:spcAft>
              <a:buSzPts val="5500"/>
              <a:buFont typeface="Thasadith"/>
              <a:buNone/>
              <a:defRPr sz="5500">
                <a:latin typeface="Thasadith"/>
                <a:ea typeface="Thasadith"/>
                <a:cs typeface="Thasadith"/>
                <a:sym typeface="Thasadith"/>
              </a:defRPr>
            </a:lvl9pPr>
          </a:lstStyle>
          <a:p>
            <a:endParaRPr/>
          </a:p>
        </p:txBody>
      </p:sp>
      <p:sp>
        <p:nvSpPr>
          <p:cNvPr id="19" name="Google Shape;19;p56"/>
          <p:cNvSpPr txBox="1">
            <a:spLocks noGrp="1"/>
          </p:cNvSpPr>
          <p:nvPr>
            <p:ph type="subTitle" idx="1"/>
          </p:nvPr>
        </p:nvSpPr>
        <p:spPr>
          <a:xfrm flipH="1">
            <a:off x="2078142" y="2477830"/>
            <a:ext cx="2219400" cy="745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20" name="Google Shape;20;p56"/>
          <p:cNvSpPr txBox="1">
            <a:spLocks noGrp="1"/>
          </p:cNvSpPr>
          <p:nvPr>
            <p:ph type="subTitle" idx="2"/>
          </p:nvPr>
        </p:nvSpPr>
        <p:spPr>
          <a:xfrm>
            <a:off x="4937908" y="2477830"/>
            <a:ext cx="2157000" cy="745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21" name="Google Shape;21;p56"/>
          <p:cNvSpPr txBox="1">
            <a:spLocks noGrp="1"/>
          </p:cNvSpPr>
          <p:nvPr>
            <p:ph type="title" idx="3"/>
          </p:nvPr>
        </p:nvSpPr>
        <p:spPr>
          <a:xfrm>
            <a:off x="4171050" y="344700"/>
            <a:ext cx="4345200" cy="745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400"/>
              <a:buNone/>
              <a:defRPr sz="3000"/>
            </a:lvl1pPr>
            <a:lvl2pPr lvl="1" algn="r">
              <a:lnSpc>
                <a:spcPct val="100000"/>
              </a:lnSpc>
              <a:spcBef>
                <a:spcPts val="0"/>
              </a:spcBef>
              <a:spcAft>
                <a:spcPts val="0"/>
              </a:spcAft>
              <a:buSzPts val="2400"/>
              <a:buNone/>
              <a:defRPr sz="3000"/>
            </a:lvl2pPr>
            <a:lvl3pPr lvl="2" algn="r">
              <a:lnSpc>
                <a:spcPct val="100000"/>
              </a:lnSpc>
              <a:spcBef>
                <a:spcPts val="0"/>
              </a:spcBef>
              <a:spcAft>
                <a:spcPts val="0"/>
              </a:spcAft>
              <a:buSzPts val="2400"/>
              <a:buNone/>
              <a:defRPr sz="3000"/>
            </a:lvl3pPr>
            <a:lvl4pPr lvl="3" algn="r">
              <a:lnSpc>
                <a:spcPct val="100000"/>
              </a:lnSpc>
              <a:spcBef>
                <a:spcPts val="0"/>
              </a:spcBef>
              <a:spcAft>
                <a:spcPts val="0"/>
              </a:spcAft>
              <a:buSzPts val="2400"/>
              <a:buNone/>
              <a:defRPr sz="3000"/>
            </a:lvl4pPr>
            <a:lvl5pPr lvl="4" algn="r">
              <a:lnSpc>
                <a:spcPct val="100000"/>
              </a:lnSpc>
              <a:spcBef>
                <a:spcPts val="0"/>
              </a:spcBef>
              <a:spcAft>
                <a:spcPts val="0"/>
              </a:spcAft>
              <a:buSzPts val="2400"/>
              <a:buNone/>
              <a:defRPr sz="3000"/>
            </a:lvl5pPr>
            <a:lvl6pPr lvl="5" algn="r">
              <a:lnSpc>
                <a:spcPct val="100000"/>
              </a:lnSpc>
              <a:spcBef>
                <a:spcPts val="0"/>
              </a:spcBef>
              <a:spcAft>
                <a:spcPts val="0"/>
              </a:spcAft>
              <a:buSzPts val="2400"/>
              <a:buNone/>
              <a:defRPr sz="3000"/>
            </a:lvl6pPr>
            <a:lvl7pPr lvl="6" algn="r">
              <a:lnSpc>
                <a:spcPct val="100000"/>
              </a:lnSpc>
              <a:spcBef>
                <a:spcPts val="0"/>
              </a:spcBef>
              <a:spcAft>
                <a:spcPts val="0"/>
              </a:spcAft>
              <a:buSzPts val="2400"/>
              <a:buNone/>
              <a:defRPr sz="3000"/>
            </a:lvl7pPr>
            <a:lvl8pPr lvl="7" algn="r">
              <a:lnSpc>
                <a:spcPct val="100000"/>
              </a:lnSpc>
              <a:spcBef>
                <a:spcPts val="0"/>
              </a:spcBef>
              <a:spcAft>
                <a:spcPts val="0"/>
              </a:spcAft>
              <a:buSzPts val="2400"/>
              <a:buNone/>
              <a:defRPr sz="3000"/>
            </a:lvl8pPr>
            <a:lvl9pPr lvl="8" algn="r">
              <a:lnSpc>
                <a:spcPct val="100000"/>
              </a:lnSpc>
              <a:spcBef>
                <a:spcPts val="0"/>
              </a:spcBef>
              <a:spcAft>
                <a:spcPts val="0"/>
              </a:spcAft>
              <a:buSzPts val="2400"/>
              <a:buNone/>
              <a:defRPr sz="3000"/>
            </a:lvl9pPr>
          </a:lstStyle>
          <a:p>
            <a:endParaRPr/>
          </a:p>
        </p:txBody>
      </p:sp>
      <p:sp>
        <p:nvSpPr>
          <p:cNvPr id="22" name="Google Shape;22;p56"/>
          <p:cNvSpPr txBox="1">
            <a:spLocks noGrp="1"/>
          </p:cNvSpPr>
          <p:nvPr>
            <p:ph type="subTitle" idx="4"/>
          </p:nvPr>
        </p:nvSpPr>
        <p:spPr>
          <a:xfrm flipH="1">
            <a:off x="2078142" y="3439460"/>
            <a:ext cx="2219400" cy="745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23" name="Google Shape;23;p56"/>
          <p:cNvSpPr txBox="1">
            <a:spLocks noGrp="1"/>
          </p:cNvSpPr>
          <p:nvPr>
            <p:ph type="subTitle" idx="5"/>
          </p:nvPr>
        </p:nvSpPr>
        <p:spPr>
          <a:xfrm>
            <a:off x="5052207" y="3439460"/>
            <a:ext cx="2042700" cy="745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24" name="Google Shape;24;p56"/>
          <p:cNvSpPr txBox="1">
            <a:spLocks noGrp="1"/>
          </p:cNvSpPr>
          <p:nvPr>
            <p:ph type="subTitle" idx="6"/>
          </p:nvPr>
        </p:nvSpPr>
        <p:spPr>
          <a:xfrm flipH="1">
            <a:off x="2078080" y="1905938"/>
            <a:ext cx="3130200" cy="74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Font typeface="Thasadith"/>
              <a:buNone/>
              <a:defRPr sz="2400" b="1">
                <a:latin typeface="Marvel"/>
                <a:ea typeface="Marvel"/>
                <a:cs typeface="Marvel"/>
                <a:sym typeface="Marvel"/>
              </a:defRPr>
            </a:lvl1pPr>
            <a:lvl2pPr lvl="1" algn="ctr">
              <a:lnSpc>
                <a:spcPct val="100000"/>
              </a:lnSpc>
              <a:spcBef>
                <a:spcPts val="0"/>
              </a:spcBef>
              <a:spcAft>
                <a:spcPts val="0"/>
              </a:spcAft>
              <a:buSzPts val="1400"/>
              <a:buFont typeface="Thasadith"/>
              <a:buNone/>
              <a:defRPr>
                <a:latin typeface="Thasadith"/>
                <a:ea typeface="Thasadith"/>
                <a:cs typeface="Thasadith"/>
                <a:sym typeface="Thasadith"/>
              </a:defRPr>
            </a:lvl2pPr>
            <a:lvl3pPr lvl="2" algn="ctr">
              <a:lnSpc>
                <a:spcPct val="100000"/>
              </a:lnSpc>
              <a:spcBef>
                <a:spcPts val="0"/>
              </a:spcBef>
              <a:spcAft>
                <a:spcPts val="0"/>
              </a:spcAft>
              <a:buSzPts val="1200"/>
              <a:buFont typeface="Thasadith"/>
              <a:buNone/>
              <a:defRPr>
                <a:latin typeface="Thasadith"/>
                <a:ea typeface="Thasadith"/>
                <a:cs typeface="Thasadith"/>
                <a:sym typeface="Thasadith"/>
              </a:defRPr>
            </a:lvl3pPr>
            <a:lvl4pPr lvl="3" algn="ctr">
              <a:lnSpc>
                <a:spcPct val="100000"/>
              </a:lnSpc>
              <a:spcBef>
                <a:spcPts val="0"/>
              </a:spcBef>
              <a:spcAft>
                <a:spcPts val="0"/>
              </a:spcAft>
              <a:buSzPts val="1200"/>
              <a:buFont typeface="Thasadith"/>
              <a:buNone/>
              <a:defRPr>
                <a:latin typeface="Thasadith"/>
                <a:ea typeface="Thasadith"/>
                <a:cs typeface="Thasadith"/>
                <a:sym typeface="Thasadith"/>
              </a:defRPr>
            </a:lvl4pPr>
            <a:lvl5pPr lvl="4" algn="ctr">
              <a:lnSpc>
                <a:spcPct val="100000"/>
              </a:lnSpc>
              <a:spcBef>
                <a:spcPts val="0"/>
              </a:spcBef>
              <a:spcAft>
                <a:spcPts val="0"/>
              </a:spcAft>
              <a:buSzPts val="1200"/>
              <a:buFont typeface="Thasadith"/>
              <a:buNone/>
              <a:defRPr>
                <a:latin typeface="Thasadith"/>
                <a:ea typeface="Thasadith"/>
                <a:cs typeface="Thasadith"/>
                <a:sym typeface="Thasadith"/>
              </a:defRPr>
            </a:lvl5pPr>
            <a:lvl6pPr lvl="5" algn="ctr">
              <a:lnSpc>
                <a:spcPct val="100000"/>
              </a:lnSpc>
              <a:spcBef>
                <a:spcPts val="0"/>
              </a:spcBef>
              <a:spcAft>
                <a:spcPts val="0"/>
              </a:spcAft>
              <a:buSzPts val="1200"/>
              <a:buFont typeface="Thasadith"/>
              <a:buNone/>
              <a:defRPr>
                <a:latin typeface="Thasadith"/>
                <a:ea typeface="Thasadith"/>
                <a:cs typeface="Thasadith"/>
                <a:sym typeface="Thasadith"/>
              </a:defRPr>
            </a:lvl6pPr>
            <a:lvl7pPr lvl="6" algn="ctr">
              <a:lnSpc>
                <a:spcPct val="100000"/>
              </a:lnSpc>
              <a:spcBef>
                <a:spcPts val="0"/>
              </a:spcBef>
              <a:spcAft>
                <a:spcPts val="0"/>
              </a:spcAft>
              <a:buSzPts val="1200"/>
              <a:buFont typeface="Thasadith"/>
              <a:buNone/>
              <a:defRPr>
                <a:latin typeface="Thasadith"/>
                <a:ea typeface="Thasadith"/>
                <a:cs typeface="Thasadith"/>
                <a:sym typeface="Thasadith"/>
              </a:defRPr>
            </a:lvl7pPr>
            <a:lvl8pPr lvl="7" algn="ctr">
              <a:lnSpc>
                <a:spcPct val="100000"/>
              </a:lnSpc>
              <a:spcBef>
                <a:spcPts val="0"/>
              </a:spcBef>
              <a:spcAft>
                <a:spcPts val="0"/>
              </a:spcAft>
              <a:buSzPts val="1200"/>
              <a:buFont typeface="Thasadith"/>
              <a:buNone/>
              <a:defRPr>
                <a:latin typeface="Thasadith"/>
                <a:ea typeface="Thasadith"/>
                <a:cs typeface="Thasadith"/>
                <a:sym typeface="Thasadith"/>
              </a:defRPr>
            </a:lvl8pPr>
            <a:lvl9pPr lvl="8" algn="ctr">
              <a:lnSpc>
                <a:spcPct val="100000"/>
              </a:lnSpc>
              <a:spcBef>
                <a:spcPts val="0"/>
              </a:spcBef>
              <a:spcAft>
                <a:spcPts val="0"/>
              </a:spcAft>
              <a:buSzPts val="1200"/>
              <a:buFont typeface="Thasadith"/>
              <a:buNone/>
              <a:defRPr>
                <a:latin typeface="Thasadith"/>
                <a:ea typeface="Thasadith"/>
                <a:cs typeface="Thasadith"/>
                <a:sym typeface="Thasadith"/>
              </a:defRPr>
            </a:lvl9pPr>
          </a:lstStyle>
          <a:p>
            <a:endParaRPr/>
          </a:p>
        </p:txBody>
      </p:sp>
      <p:sp>
        <p:nvSpPr>
          <p:cNvPr id="25" name="Google Shape;25;p56"/>
          <p:cNvSpPr txBox="1">
            <a:spLocks noGrp="1"/>
          </p:cNvSpPr>
          <p:nvPr>
            <p:ph type="subTitle" idx="7"/>
          </p:nvPr>
        </p:nvSpPr>
        <p:spPr>
          <a:xfrm>
            <a:off x="4937982" y="1905938"/>
            <a:ext cx="2157000" cy="7458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1800"/>
              <a:buFont typeface="Thasadith"/>
              <a:buNone/>
              <a:defRPr sz="2400" b="1">
                <a:latin typeface="Marvel"/>
                <a:ea typeface="Marvel"/>
                <a:cs typeface="Marvel"/>
                <a:sym typeface="Marvel"/>
              </a:defRPr>
            </a:lvl1pPr>
            <a:lvl2pPr lvl="1" algn="ctr">
              <a:lnSpc>
                <a:spcPct val="100000"/>
              </a:lnSpc>
              <a:spcBef>
                <a:spcPts val="0"/>
              </a:spcBef>
              <a:spcAft>
                <a:spcPts val="0"/>
              </a:spcAft>
              <a:buSzPts val="1400"/>
              <a:buFont typeface="Thasadith"/>
              <a:buNone/>
              <a:defRPr>
                <a:latin typeface="Thasadith"/>
                <a:ea typeface="Thasadith"/>
                <a:cs typeface="Thasadith"/>
                <a:sym typeface="Thasadith"/>
              </a:defRPr>
            </a:lvl2pPr>
            <a:lvl3pPr lvl="2" algn="ctr">
              <a:lnSpc>
                <a:spcPct val="100000"/>
              </a:lnSpc>
              <a:spcBef>
                <a:spcPts val="0"/>
              </a:spcBef>
              <a:spcAft>
                <a:spcPts val="0"/>
              </a:spcAft>
              <a:buSzPts val="1200"/>
              <a:buFont typeface="Thasadith"/>
              <a:buNone/>
              <a:defRPr>
                <a:latin typeface="Thasadith"/>
                <a:ea typeface="Thasadith"/>
                <a:cs typeface="Thasadith"/>
                <a:sym typeface="Thasadith"/>
              </a:defRPr>
            </a:lvl3pPr>
            <a:lvl4pPr lvl="3" algn="ctr">
              <a:lnSpc>
                <a:spcPct val="100000"/>
              </a:lnSpc>
              <a:spcBef>
                <a:spcPts val="0"/>
              </a:spcBef>
              <a:spcAft>
                <a:spcPts val="0"/>
              </a:spcAft>
              <a:buSzPts val="1200"/>
              <a:buFont typeface="Thasadith"/>
              <a:buNone/>
              <a:defRPr>
                <a:latin typeface="Thasadith"/>
                <a:ea typeface="Thasadith"/>
                <a:cs typeface="Thasadith"/>
                <a:sym typeface="Thasadith"/>
              </a:defRPr>
            </a:lvl4pPr>
            <a:lvl5pPr lvl="4" algn="ctr">
              <a:lnSpc>
                <a:spcPct val="100000"/>
              </a:lnSpc>
              <a:spcBef>
                <a:spcPts val="0"/>
              </a:spcBef>
              <a:spcAft>
                <a:spcPts val="0"/>
              </a:spcAft>
              <a:buSzPts val="1200"/>
              <a:buFont typeface="Thasadith"/>
              <a:buNone/>
              <a:defRPr>
                <a:latin typeface="Thasadith"/>
                <a:ea typeface="Thasadith"/>
                <a:cs typeface="Thasadith"/>
                <a:sym typeface="Thasadith"/>
              </a:defRPr>
            </a:lvl5pPr>
            <a:lvl6pPr lvl="5" algn="ctr">
              <a:lnSpc>
                <a:spcPct val="100000"/>
              </a:lnSpc>
              <a:spcBef>
                <a:spcPts val="0"/>
              </a:spcBef>
              <a:spcAft>
                <a:spcPts val="0"/>
              </a:spcAft>
              <a:buSzPts val="1200"/>
              <a:buFont typeface="Thasadith"/>
              <a:buNone/>
              <a:defRPr>
                <a:latin typeface="Thasadith"/>
                <a:ea typeface="Thasadith"/>
                <a:cs typeface="Thasadith"/>
                <a:sym typeface="Thasadith"/>
              </a:defRPr>
            </a:lvl6pPr>
            <a:lvl7pPr lvl="6" algn="ctr">
              <a:lnSpc>
                <a:spcPct val="100000"/>
              </a:lnSpc>
              <a:spcBef>
                <a:spcPts val="0"/>
              </a:spcBef>
              <a:spcAft>
                <a:spcPts val="0"/>
              </a:spcAft>
              <a:buSzPts val="1200"/>
              <a:buFont typeface="Thasadith"/>
              <a:buNone/>
              <a:defRPr>
                <a:latin typeface="Thasadith"/>
                <a:ea typeface="Thasadith"/>
                <a:cs typeface="Thasadith"/>
                <a:sym typeface="Thasadith"/>
              </a:defRPr>
            </a:lvl7pPr>
            <a:lvl8pPr lvl="7" algn="ctr">
              <a:lnSpc>
                <a:spcPct val="100000"/>
              </a:lnSpc>
              <a:spcBef>
                <a:spcPts val="0"/>
              </a:spcBef>
              <a:spcAft>
                <a:spcPts val="0"/>
              </a:spcAft>
              <a:buSzPts val="1200"/>
              <a:buFont typeface="Thasadith"/>
              <a:buNone/>
              <a:defRPr>
                <a:latin typeface="Thasadith"/>
                <a:ea typeface="Thasadith"/>
                <a:cs typeface="Thasadith"/>
                <a:sym typeface="Thasadith"/>
              </a:defRPr>
            </a:lvl8pPr>
            <a:lvl9pPr lvl="8" algn="ctr">
              <a:lnSpc>
                <a:spcPct val="100000"/>
              </a:lnSpc>
              <a:spcBef>
                <a:spcPts val="0"/>
              </a:spcBef>
              <a:spcAft>
                <a:spcPts val="0"/>
              </a:spcAft>
              <a:buSzPts val="1200"/>
              <a:buFont typeface="Thasadith"/>
              <a:buNone/>
              <a:defRPr>
                <a:latin typeface="Thasadith"/>
                <a:ea typeface="Thasadith"/>
                <a:cs typeface="Thasadith"/>
                <a:sym typeface="Thasadith"/>
              </a:defRPr>
            </a:lvl9pPr>
          </a:lstStyle>
          <a:p>
            <a:endParaRPr/>
          </a:p>
        </p:txBody>
      </p:sp>
      <p:sp>
        <p:nvSpPr>
          <p:cNvPr id="26" name="Google Shape;26;p56"/>
          <p:cNvSpPr txBox="1">
            <a:spLocks noGrp="1"/>
          </p:cNvSpPr>
          <p:nvPr>
            <p:ph type="subTitle" idx="8"/>
          </p:nvPr>
        </p:nvSpPr>
        <p:spPr>
          <a:xfrm flipH="1">
            <a:off x="2078080" y="3156197"/>
            <a:ext cx="3130200" cy="457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Font typeface="Thasadith"/>
              <a:buNone/>
              <a:defRPr sz="2400" b="1">
                <a:latin typeface="Marvel"/>
                <a:ea typeface="Marvel"/>
                <a:cs typeface="Marvel"/>
                <a:sym typeface="Marvel"/>
              </a:defRPr>
            </a:lvl1pPr>
            <a:lvl2pPr lvl="1" algn="ctr">
              <a:lnSpc>
                <a:spcPct val="100000"/>
              </a:lnSpc>
              <a:spcBef>
                <a:spcPts val="0"/>
              </a:spcBef>
              <a:spcAft>
                <a:spcPts val="0"/>
              </a:spcAft>
              <a:buSzPts val="1400"/>
              <a:buFont typeface="Thasadith"/>
              <a:buNone/>
              <a:defRPr>
                <a:latin typeface="Thasadith"/>
                <a:ea typeface="Thasadith"/>
                <a:cs typeface="Thasadith"/>
                <a:sym typeface="Thasadith"/>
              </a:defRPr>
            </a:lvl2pPr>
            <a:lvl3pPr lvl="2" algn="ctr">
              <a:lnSpc>
                <a:spcPct val="100000"/>
              </a:lnSpc>
              <a:spcBef>
                <a:spcPts val="0"/>
              </a:spcBef>
              <a:spcAft>
                <a:spcPts val="0"/>
              </a:spcAft>
              <a:buSzPts val="1200"/>
              <a:buFont typeface="Thasadith"/>
              <a:buNone/>
              <a:defRPr>
                <a:latin typeface="Thasadith"/>
                <a:ea typeface="Thasadith"/>
                <a:cs typeface="Thasadith"/>
                <a:sym typeface="Thasadith"/>
              </a:defRPr>
            </a:lvl3pPr>
            <a:lvl4pPr lvl="3" algn="ctr">
              <a:lnSpc>
                <a:spcPct val="100000"/>
              </a:lnSpc>
              <a:spcBef>
                <a:spcPts val="0"/>
              </a:spcBef>
              <a:spcAft>
                <a:spcPts val="0"/>
              </a:spcAft>
              <a:buSzPts val="1200"/>
              <a:buFont typeface="Thasadith"/>
              <a:buNone/>
              <a:defRPr>
                <a:latin typeface="Thasadith"/>
                <a:ea typeface="Thasadith"/>
                <a:cs typeface="Thasadith"/>
                <a:sym typeface="Thasadith"/>
              </a:defRPr>
            </a:lvl4pPr>
            <a:lvl5pPr lvl="4" algn="ctr">
              <a:lnSpc>
                <a:spcPct val="100000"/>
              </a:lnSpc>
              <a:spcBef>
                <a:spcPts val="0"/>
              </a:spcBef>
              <a:spcAft>
                <a:spcPts val="0"/>
              </a:spcAft>
              <a:buSzPts val="1200"/>
              <a:buFont typeface="Thasadith"/>
              <a:buNone/>
              <a:defRPr>
                <a:latin typeface="Thasadith"/>
                <a:ea typeface="Thasadith"/>
                <a:cs typeface="Thasadith"/>
                <a:sym typeface="Thasadith"/>
              </a:defRPr>
            </a:lvl5pPr>
            <a:lvl6pPr lvl="5" algn="ctr">
              <a:lnSpc>
                <a:spcPct val="100000"/>
              </a:lnSpc>
              <a:spcBef>
                <a:spcPts val="0"/>
              </a:spcBef>
              <a:spcAft>
                <a:spcPts val="0"/>
              </a:spcAft>
              <a:buSzPts val="1200"/>
              <a:buFont typeface="Thasadith"/>
              <a:buNone/>
              <a:defRPr>
                <a:latin typeface="Thasadith"/>
                <a:ea typeface="Thasadith"/>
                <a:cs typeface="Thasadith"/>
                <a:sym typeface="Thasadith"/>
              </a:defRPr>
            </a:lvl6pPr>
            <a:lvl7pPr lvl="6" algn="ctr">
              <a:lnSpc>
                <a:spcPct val="100000"/>
              </a:lnSpc>
              <a:spcBef>
                <a:spcPts val="0"/>
              </a:spcBef>
              <a:spcAft>
                <a:spcPts val="0"/>
              </a:spcAft>
              <a:buSzPts val="1200"/>
              <a:buFont typeface="Thasadith"/>
              <a:buNone/>
              <a:defRPr>
                <a:latin typeface="Thasadith"/>
                <a:ea typeface="Thasadith"/>
                <a:cs typeface="Thasadith"/>
                <a:sym typeface="Thasadith"/>
              </a:defRPr>
            </a:lvl7pPr>
            <a:lvl8pPr lvl="7" algn="ctr">
              <a:lnSpc>
                <a:spcPct val="100000"/>
              </a:lnSpc>
              <a:spcBef>
                <a:spcPts val="0"/>
              </a:spcBef>
              <a:spcAft>
                <a:spcPts val="0"/>
              </a:spcAft>
              <a:buSzPts val="1200"/>
              <a:buFont typeface="Thasadith"/>
              <a:buNone/>
              <a:defRPr>
                <a:latin typeface="Thasadith"/>
                <a:ea typeface="Thasadith"/>
                <a:cs typeface="Thasadith"/>
                <a:sym typeface="Thasadith"/>
              </a:defRPr>
            </a:lvl8pPr>
            <a:lvl9pPr lvl="8" algn="ctr">
              <a:lnSpc>
                <a:spcPct val="100000"/>
              </a:lnSpc>
              <a:spcBef>
                <a:spcPts val="0"/>
              </a:spcBef>
              <a:spcAft>
                <a:spcPts val="0"/>
              </a:spcAft>
              <a:buSzPts val="1200"/>
              <a:buFont typeface="Thasadith"/>
              <a:buNone/>
              <a:defRPr>
                <a:latin typeface="Thasadith"/>
                <a:ea typeface="Thasadith"/>
                <a:cs typeface="Thasadith"/>
                <a:sym typeface="Thasadith"/>
              </a:defRPr>
            </a:lvl9pPr>
          </a:lstStyle>
          <a:p>
            <a:endParaRPr/>
          </a:p>
        </p:txBody>
      </p:sp>
      <p:sp>
        <p:nvSpPr>
          <p:cNvPr id="27" name="Google Shape;27;p56"/>
          <p:cNvSpPr txBox="1">
            <a:spLocks noGrp="1"/>
          </p:cNvSpPr>
          <p:nvPr>
            <p:ph type="subTitle" idx="9"/>
          </p:nvPr>
        </p:nvSpPr>
        <p:spPr>
          <a:xfrm>
            <a:off x="5156980" y="3156197"/>
            <a:ext cx="1938000" cy="4572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1800"/>
              <a:buFont typeface="Thasadith"/>
              <a:buNone/>
              <a:defRPr sz="2400" b="1">
                <a:latin typeface="Marvel"/>
                <a:ea typeface="Marvel"/>
                <a:cs typeface="Marvel"/>
                <a:sym typeface="Marvel"/>
              </a:defRPr>
            </a:lvl1pPr>
            <a:lvl2pPr lvl="1" algn="ctr">
              <a:lnSpc>
                <a:spcPct val="100000"/>
              </a:lnSpc>
              <a:spcBef>
                <a:spcPts val="0"/>
              </a:spcBef>
              <a:spcAft>
                <a:spcPts val="0"/>
              </a:spcAft>
              <a:buSzPts val="1400"/>
              <a:buFont typeface="Thasadith"/>
              <a:buNone/>
              <a:defRPr>
                <a:latin typeface="Thasadith"/>
                <a:ea typeface="Thasadith"/>
                <a:cs typeface="Thasadith"/>
                <a:sym typeface="Thasadith"/>
              </a:defRPr>
            </a:lvl2pPr>
            <a:lvl3pPr lvl="2" algn="ctr">
              <a:lnSpc>
                <a:spcPct val="100000"/>
              </a:lnSpc>
              <a:spcBef>
                <a:spcPts val="0"/>
              </a:spcBef>
              <a:spcAft>
                <a:spcPts val="0"/>
              </a:spcAft>
              <a:buSzPts val="1200"/>
              <a:buFont typeface="Thasadith"/>
              <a:buNone/>
              <a:defRPr>
                <a:latin typeface="Thasadith"/>
                <a:ea typeface="Thasadith"/>
                <a:cs typeface="Thasadith"/>
                <a:sym typeface="Thasadith"/>
              </a:defRPr>
            </a:lvl3pPr>
            <a:lvl4pPr lvl="3" algn="ctr">
              <a:lnSpc>
                <a:spcPct val="100000"/>
              </a:lnSpc>
              <a:spcBef>
                <a:spcPts val="0"/>
              </a:spcBef>
              <a:spcAft>
                <a:spcPts val="0"/>
              </a:spcAft>
              <a:buSzPts val="1200"/>
              <a:buFont typeface="Thasadith"/>
              <a:buNone/>
              <a:defRPr>
                <a:latin typeface="Thasadith"/>
                <a:ea typeface="Thasadith"/>
                <a:cs typeface="Thasadith"/>
                <a:sym typeface="Thasadith"/>
              </a:defRPr>
            </a:lvl4pPr>
            <a:lvl5pPr lvl="4" algn="ctr">
              <a:lnSpc>
                <a:spcPct val="100000"/>
              </a:lnSpc>
              <a:spcBef>
                <a:spcPts val="0"/>
              </a:spcBef>
              <a:spcAft>
                <a:spcPts val="0"/>
              </a:spcAft>
              <a:buSzPts val="1200"/>
              <a:buFont typeface="Thasadith"/>
              <a:buNone/>
              <a:defRPr>
                <a:latin typeface="Thasadith"/>
                <a:ea typeface="Thasadith"/>
                <a:cs typeface="Thasadith"/>
                <a:sym typeface="Thasadith"/>
              </a:defRPr>
            </a:lvl5pPr>
            <a:lvl6pPr lvl="5" algn="ctr">
              <a:lnSpc>
                <a:spcPct val="100000"/>
              </a:lnSpc>
              <a:spcBef>
                <a:spcPts val="0"/>
              </a:spcBef>
              <a:spcAft>
                <a:spcPts val="0"/>
              </a:spcAft>
              <a:buSzPts val="1200"/>
              <a:buFont typeface="Thasadith"/>
              <a:buNone/>
              <a:defRPr>
                <a:latin typeface="Thasadith"/>
                <a:ea typeface="Thasadith"/>
                <a:cs typeface="Thasadith"/>
                <a:sym typeface="Thasadith"/>
              </a:defRPr>
            </a:lvl6pPr>
            <a:lvl7pPr lvl="6" algn="ctr">
              <a:lnSpc>
                <a:spcPct val="100000"/>
              </a:lnSpc>
              <a:spcBef>
                <a:spcPts val="0"/>
              </a:spcBef>
              <a:spcAft>
                <a:spcPts val="0"/>
              </a:spcAft>
              <a:buSzPts val="1200"/>
              <a:buFont typeface="Thasadith"/>
              <a:buNone/>
              <a:defRPr>
                <a:latin typeface="Thasadith"/>
                <a:ea typeface="Thasadith"/>
                <a:cs typeface="Thasadith"/>
                <a:sym typeface="Thasadith"/>
              </a:defRPr>
            </a:lvl7pPr>
            <a:lvl8pPr lvl="7" algn="ctr">
              <a:lnSpc>
                <a:spcPct val="100000"/>
              </a:lnSpc>
              <a:spcBef>
                <a:spcPts val="0"/>
              </a:spcBef>
              <a:spcAft>
                <a:spcPts val="0"/>
              </a:spcAft>
              <a:buSzPts val="1200"/>
              <a:buFont typeface="Thasadith"/>
              <a:buNone/>
              <a:defRPr>
                <a:latin typeface="Thasadith"/>
                <a:ea typeface="Thasadith"/>
                <a:cs typeface="Thasadith"/>
                <a:sym typeface="Thasadith"/>
              </a:defRPr>
            </a:lvl8pPr>
            <a:lvl9pPr lvl="8" algn="ctr">
              <a:lnSpc>
                <a:spcPct val="100000"/>
              </a:lnSpc>
              <a:spcBef>
                <a:spcPts val="0"/>
              </a:spcBef>
              <a:spcAft>
                <a:spcPts val="0"/>
              </a:spcAft>
              <a:buSzPts val="1200"/>
              <a:buFont typeface="Thasadith"/>
              <a:buNone/>
              <a:defRPr>
                <a:latin typeface="Thasadith"/>
                <a:ea typeface="Thasadith"/>
                <a:cs typeface="Thasadith"/>
                <a:sym typeface="Thasadith"/>
              </a:defRPr>
            </a:lvl9pPr>
          </a:lstStyle>
          <a:p>
            <a:endParaRPr/>
          </a:p>
        </p:txBody>
      </p:sp>
      <p:sp>
        <p:nvSpPr>
          <p:cNvPr id="28" name="Google Shape;28;p56"/>
          <p:cNvSpPr txBox="1">
            <a:spLocks noGrp="1"/>
          </p:cNvSpPr>
          <p:nvPr>
            <p:ph type="title" idx="13"/>
          </p:nvPr>
        </p:nvSpPr>
        <p:spPr>
          <a:xfrm>
            <a:off x="430634" y="3188375"/>
            <a:ext cx="1323600" cy="577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5500"/>
              <a:buNone/>
              <a:defRPr sz="6000" b="0">
                <a:solidFill>
                  <a:schemeClr val="lt1"/>
                </a:solidFill>
              </a:defRPr>
            </a:lvl1pPr>
            <a:lvl2pPr lvl="1" algn="ctr">
              <a:lnSpc>
                <a:spcPct val="100000"/>
              </a:lnSpc>
              <a:spcBef>
                <a:spcPts val="0"/>
              </a:spcBef>
              <a:spcAft>
                <a:spcPts val="0"/>
              </a:spcAft>
              <a:buSzPts val="5500"/>
              <a:buFont typeface="Thasadith"/>
              <a:buNone/>
              <a:defRPr sz="5500">
                <a:latin typeface="Thasadith"/>
                <a:ea typeface="Thasadith"/>
                <a:cs typeface="Thasadith"/>
                <a:sym typeface="Thasadith"/>
              </a:defRPr>
            </a:lvl2pPr>
            <a:lvl3pPr lvl="2" algn="ctr">
              <a:lnSpc>
                <a:spcPct val="100000"/>
              </a:lnSpc>
              <a:spcBef>
                <a:spcPts val="0"/>
              </a:spcBef>
              <a:spcAft>
                <a:spcPts val="0"/>
              </a:spcAft>
              <a:buSzPts val="5500"/>
              <a:buFont typeface="Thasadith"/>
              <a:buNone/>
              <a:defRPr sz="5500">
                <a:latin typeface="Thasadith"/>
                <a:ea typeface="Thasadith"/>
                <a:cs typeface="Thasadith"/>
                <a:sym typeface="Thasadith"/>
              </a:defRPr>
            </a:lvl3pPr>
            <a:lvl4pPr lvl="3" algn="ctr">
              <a:lnSpc>
                <a:spcPct val="100000"/>
              </a:lnSpc>
              <a:spcBef>
                <a:spcPts val="0"/>
              </a:spcBef>
              <a:spcAft>
                <a:spcPts val="0"/>
              </a:spcAft>
              <a:buSzPts val="5500"/>
              <a:buFont typeface="Thasadith"/>
              <a:buNone/>
              <a:defRPr sz="5500">
                <a:latin typeface="Thasadith"/>
                <a:ea typeface="Thasadith"/>
                <a:cs typeface="Thasadith"/>
                <a:sym typeface="Thasadith"/>
              </a:defRPr>
            </a:lvl4pPr>
            <a:lvl5pPr lvl="4" algn="ctr">
              <a:lnSpc>
                <a:spcPct val="100000"/>
              </a:lnSpc>
              <a:spcBef>
                <a:spcPts val="0"/>
              </a:spcBef>
              <a:spcAft>
                <a:spcPts val="0"/>
              </a:spcAft>
              <a:buSzPts val="5500"/>
              <a:buFont typeface="Thasadith"/>
              <a:buNone/>
              <a:defRPr sz="5500">
                <a:latin typeface="Thasadith"/>
                <a:ea typeface="Thasadith"/>
                <a:cs typeface="Thasadith"/>
                <a:sym typeface="Thasadith"/>
              </a:defRPr>
            </a:lvl5pPr>
            <a:lvl6pPr lvl="5" algn="ctr">
              <a:lnSpc>
                <a:spcPct val="100000"/>
              </a:lnSpc>
              <a:spcBef>
                <a:spcPts val="0"/>
              </a:spcBef>
              <a:spcAft>
                <a:spcPts val="0"/>
              </a:spcAft>
              <a:buSzPts val="5500"/>
              <a:buFont typeface="Thasadith"/>
              <a:buNone/>
              <a:defRPr sz="5500">
                <a:latin typeface="Thasadith"/>
                <a:ea typeface="Thasadith"/>
                <a:cs typeface="Thasadith"/>
                <a:sym typeface="Thasadith"/>
              </a:defRPr>
            </a:lvl6pPr>
            <a:lvl7pPr lvl="6" algn="ctr">
              <a:lnSpc>
                <a:spcPct val="100000"/>
              </a:lnSpc>
              <a:spcBef>
                <a:spcPts val="0"/>
              </a:spcBef>
              <a:spcAft>
                <a:spcPts val="0"/>
              </a:spcAft>
              <a:buSzPts val="5500"/>
              <a:buFont typeface="Thasadith"/>
              <a:buNone/>
              <a:defRPr sz="5500">
                <a:latin typeface="Thasadith"/>
                <a:ea typeface="Thasadith"/>
                <a:cs typeface="Thasadith"/>
                <a:sym typeface="Thasadith"/>
              </a:defRPr>
            </a:lvl7pPr>
            <a:lvl8pPr lvl="7" algn="ctr">
              <a:lnSpc>
                <a:spcPct val="100000"/>
              </a:lnSpc>
              <a:spcBef>
                <a:spcPts val="0"/>
              </a:spcBef>
              <a:spcAft>
                <a:spcPts val="0"/>
              </a:spcAft>
              <a:buSzPts val="5500"/>
              <a:buFont typeface="Thasadith"/>
              <a:buNone/>
              <a:defRPr sz="5500">
                <a:latin typeface="Thasadith"/>
                <a:ea typeface="Thasadith"/>
                <a:cs typeface="Thasadith"/>
                <a:sym typeface="Thasadith"/>
              </a:defRPr>
            </a:lvl8pPr>
            <a:lvl9pPr lvl="8" algn="ctr">
              <a:lnSpc>
                <a:spcPct val="100000"/>
              </a:lnSpc>
              <a:spcBef>
                <a:spcPts val="0"/>
              </a:spcBef>
              <a:spcAft>
                <a:spcPts val="0"/>
              </a:spcAft>
              <a:buSzPts val="5500"/>
              <a:buFont typeface="Thasadith"/>
              <a:buNone/>
              <a:defRPr sz="5500">
                <a:latin typeface="Thasadith"/>
                <a:ea typeface="Thasadith"/>
                <a:cs typeface="Thasadith"/>
                <a:sym typeface="Thasadith"/>
              </a:defRPr>
            </a:lvl9pPr>
          </a:lstStyle>
          <a:p>
            <a:endParaRPr/>
          </a:p>
        </p:txBody>
      </p:sp>
      <p:sp>
        <p:nvSpPr>
          <p:cNvPr id="29" name="Google Shape;29;p56"/>
          <p:cNvSpPr txBox="1">
            <a:spLocks noGrp="1"/>
          </p:cNvSpPr>
          <p:nvPr>
            <p:ph type="title" idx="14"/>
          </p:nvPr>
        </p:nvSpPr>
        <p:spPr>
          <a:xfrm flipH="1">
            <a:off x="7371856" y="3188375"/>
            <a:ext cx="13236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5500"/>
              <a:buNone/>
              <a:defRPr sz="6000" b="0">
                <a:solidFill>
                  <a:schemeClr val="lt1"/>
                </a:solidFill>
              </a:defRPr>
            </a:lvl1pPr>
            <a:lvl2pPr lvl="1" algn="r">
              <a:lnSpc>
                <a:spcPct val="100000"/>
              </a:lnSpc>
              <a:spcBef>
                <a:spcPts val="0"/>
              </a:spcBef>
              <a:spcAft>
                <a:spcPts val="0"/>
              </a:spcAft>
              <a:buSzPts val="5500"/>
              <a:buFont typeface="Thasadith"/>
              <a:buNone/>
              <a:defRPr sz="5500">
                <a:latin typeface="Thasadith"/>
                <a:ea typeface="Thasadith"/>
                <a:cs typeface="Thasadith"/>
                <a:sym typeface="Thasadith"/>
              </a:defRPr>
            </a:lvl2pPr>
            <a:lvl3pPr lvl="2" algn="r">
              <a:lnSpc>
                <a:spcPct val="100000"/>
              </a:lnSpc>
              <a:spcBef>
                <a:spcPts val="0"/>
              </a:spcBef>
              <a:spcAft>
                <a:spcPts val="0"/>
              </a:spcAft>
              <a:buSzPts val="5500"/>
              <a:buFont typeface="Thasadith"/>
              <a:buNone/>
              <a:defRPr sz="5500">
                <a:latin typeface="Thasadith"/>
                <a:ea typeface="Thasadith"/>
                <a:cs typeface="Thasadith"/>
                <a:sym typeface="Thasadith"/>
              </a:defRPr>
            </a:lvl3pPr>
            <a:lvl4pPr lvl="3" algn="r">
              <a:lnSpc>
                <a:spcPct val="100000"/>
              </a:lnSpc>
              <a:spcBef>
                <a:spcPts val="0"/>
              </a:spcBef>
              <a:spcAft>
                <a:spcPts val="0"/>
              </a:spcAft>
              <a:buSzPts val="5500"/>
              <a:buFont typeface="Thasadith"/>
              <a:buNone/>
              <a:defRPr sz="5500">
                <a:latin typeface="Thasadith"/>
                <a:ea typeface="Thasadith"/>
                <a:cs typeface="Thasadith"/>
                <a:sym typeface="Thasadith"/>
              </a:defRPr>
            </a:lvl4pPr>
            <a:lvl5pPr lvl="4" algn="r">
              <a:lnSpc>
                <a:spcPct val="100000"/>
              </a:lnSpc>
              <a:spcBef>
                <a:spcPts val="0"/>
              </a:spcBef>
              <a:spcAft>
                <a:spcPts val="0"/>
              </a:spcAft>
              <a:buSzPts val="5500"/>
              <a:buFont typeface="Thasadith"/>
              <a:buNone/>
              <a:defRPr sz="5500">
                <a:latin typeface="Thasadith"/>
                <a:ea typeface="Thasadith"/>
                <a:cs typeface="Thasadith"/>
                <a:sym typeface="Thasadith"/>
              </a:defRPr>
            </a:lvl5pPr>
            <a:lvl6pPr lvl="5" algn="r">
              <a:lnSpc>
                <a:spcPct val="100000"/>
              </a:lnSpc>
              <a:spcBef>
                <a:spcPts val="0"/>
              </a:spcBef>
              <a:spcAft>
                <a:spcPts val="0"/>
              </a:spcAft>
              <a:buSzPts val="5500"/>
              <a:buFont typeface="Thasadith"/>
              <a:buNone/>
              <a:defRPr sz="5500">
                <a:latin typeface="Thasadith"/>
                <a:ea typeface="Thasadith"/>
                <a:cs typeface="Thasadith"/>
                <a:sym typeface="Thasadith"/>
              </a:defRPr>
            </a:lvl6pPr>
            <a:lvl7pPr lvl="6" algn="r">
              <a:lnSpc>
                <a:spcPct val="100000"/>
              </a:lnSpc>
              <a:spcBef>
                <a:spcPts val="0"/>
              </a:spcBef>
              <a:spcAft>
                <a:spcPts val="0"/>
              </a:spcAft>
              <a:buSzPts val="5500"/>
              <a:buFont typeface="Thasadith"/>
              <a:buNone/>
              <a:defRPr sz="5500">
                <a:latin typeface="Thasadith"/>
                <a:ea typeface="Thasadith"/>
                <a:cs typeface="Thasadith"/>
                <a:sym typeface="Thasadith"/>
              </a:defRPr>
            </a:lvl7pPr>
            <a:lvl8pPr lvl="7" algn="r">
              <a:lnSpc>
                <a:spcPct val="100000"/>
              </a:lnSpc>
              <a:spcBef>
                <a:spcPts val="0"/>
              </a:spcBef>
              <a:spcAft>
                <a:spcPts val="0"/>
              </a:spcAft>
              <a:buSzPts val="5500"/>
              <a:buFont typeface="Thasadith"/>
              <a:buNone/>
              <a:defRPr sz="5500">
                <a:latin typeface="Thasadith"/>
                <a:ea typeface="Thasadith"/>
                <a:cs typeface="Thasadith"/>
                <a:sym typeface="Thasadith"/>
              </a:defRPr>
            </a:lvl8pPr>
            <a:lvl9pPr lvl="8" algn="r">
              <a:lnSpc>
                <a:spcPct val="100000"/>
              </a:lnSpc>
              <a:spcBef>
                <a:spcPts val="0"/>
              </a:spcBef>
              <a:spcAft>
                <a:spcPts val="0"/>
              </a:spcAft>
              <a:buSzPts val="5500"/>
              <a:buFont typeface="Thasadith"/>
              <a:buNone/>
              <a:defRPr sz="5500">
                <a:latin typeface="Thasadith"/>
                <a:ea typeface="Thasadith"/>
                <a:cs typeface="Thasadith"/>
                <a:sym typeface="Thasadith"/>
              </a:defRPr>
            </a:lvl9pPr>
          </a:lstStyle>
          <a:p>
            <a:endParaRPr/>
          </a:p>
        </p:txBody>
      </p:sp>
      <p:sp>
        <p:nvSpPr>
          <p:cNvPr id="30" name="Google Shape;30;p56"/>
          <p:cNvSpPr txBox="1">
            <a:spLocks noGrp="1"/>
          </p:cNvSpPr>
          <p:nvPr>
            <p:ph type="title" idx="15"/>
          </p:nvPr>
        </p:nvSpPr>
        <p:spPr>
          <a:xfrm>
            <a:off x="430634" y="2213414"/>
            <a:ext cx="1323600" cy="577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5500"/>
              <a:buNone/>
              <a:defRPr sz="6000" b="0">
                <a:solidFill>
                  <a:schemeClr val="lt1"/>
                </a:solidFill>
              </a:defRPr>
            </a:lvl1pPr>
            <a:lvl2pPr lvl="1" algn="ctr">
              <a:lnSpc>
                <a:spcPct val="100000"/>
              </a:lnSpc>
              <a:spcBef>
                <a:spcPts val="0"/>
              </a:spcBef>
              <a:spcAft>
                <a:spcPts val="0"/>
              </a:spcAft>
              <a:buSzPts val="5500"/>
              <a:buFont typeface="Thasadith"/>
              <a:buNone/>
              <a:defRPr sz="5500">
                <a:latin typeface="Thasadith"/>
                <a:ea typeface="Thasadith"/>
                <a:cs typeface="Thasadith"/>
                <a:sym typeface="Thasadith"/>
              </a:defRPr>
            </a:lvl2pPr>
            <a:lvl3pPr lvl="2" algn="ctr">
              <a:lnSpc>
                <a:spcPct val="100000"/>
              </a:lnSpc>
              <a:spcBef>
                <a:spcPts val="0"/>
              </a:spcBef>
              <a:spcAft>
                <a:spcPts val="0"/>
              </a:spcAft>
              <a:buSzPts val="5500"/>
              <a:buFont typeface="Thasadith"/>
              <a:buNone/>
              <a:defRPr sz="5500">
                <a:latin typeface="Thasadith"/>
                <a:ea typeface="Thasadith"/>
                <a:cs typeface="Thasadith"/>
                <a:sym typeface="Thasadith"/>
              </a:defRPr>
            </a:lvl3pPr>
            <a:lvl4pPr lvl="3" algn="ctr">
              <a:lnSpc>
                <a:spcPct val="100000"/>
              </a:lnSpc>
              <a:spcBef>
                <a:spcPts val="0"/>
              </a:spcBef>
              <a:spcAft>
                <a:spcPts val="0"/>
              </a:spcAft>
              <a:buSzPts val="5500"/>
              <a:buFont typeface="Thasadith"/>
              <a:buNone/>
              <a:defRPr sz="5500">
                <a:latin typeface="Thasadith"/>
                <a:ea typeface="Thasadith"/>
                <a:cs typeface="Thasadith"/>
                <a:sym typeface="Thasadith"/>
              </a:defRPr>
            </a:lvl4pPr>
            <a:lvl5pPr lvl="4" algn="ctr">
              <a:lnSpc>
                <a:spcPct val="100000"/>
              </a:lnSpc>
              <a:spcBef>
                <a:spcPts val="0"/>
              </a:spcBef>
              <a:spcAft>
                <a:spcPts val="0"/>
              </a:spcAft>
              <a:buSzPts val="5500"/>
              <a:buFont typeface="Thasadith"/>
              <a:buNone/>
              <a:defRPr sz="5500">
                <a:latin typeface="Thasadith"/>
                <a:ea typeface="Thasadith"/>
                <a:cs typeface="Thasadith"/>
                <a:sym typeface="Thasadith"/>
              </a:defRPr>
            </a:lvl5pPr>
            <a:lvl6pPr lvl="5" algn="ctr">
              <a:lnSpc>
                <a:spcPct val="100000"/>
              </a:lnSpc>
              <a:spcBef>
                <a:spcPts val="0"/>
              </a:spcBef>
              <a:spcAft>
                <a:spcPts val="0"/>
              </a:spcAft>
              <a:buSzPts val="5500"/>
              <a:buFont typeface="Thasadith"/>
              <a:buNone/>
              <a:defRPr sz="5500">
                <a:latin typeface="Thasadith"/>
                <a:ea typeface="Thasadith"/>
                <a:cs typeface="Thasadith"/>
                <a:sym typeface="Thasadith"/>
              </a:defRPr>
            </a:lvl6pPr>
            <a:lvl7pPr lvl="6" algn="ctr">
              <a:lnSpc>
                <a:spcPct val="100000"/>
              </a:lnSpc>
              <a:spcBef>
                <a:spcPts val="0"/>
              </a:spcBef>
              <a:spcAft>
                <a:spcPts val="0"/>
              </a:spcAft>
              <a:buSzPts val="5500"/>
              <a:buFont typeface="Thasadith"/>
              <a:buNone/>
              <a:defRPr sz="5500">
                <a:latin typeface="Thasadith"/>
                <a:ea typeface="Thasadith"/>
                <a:cs typeface="Thasadith"/>
                <a:sym typeface="Thasadith"/>
              </a:defRPr>
            </a:lvl7pPr>
            <a:lvl8pPr lvl="7" algn="ctr">
              <a:lnSpc>
                <a:spcPct val="100000"/>
              </a:lnSpc>
              <a:spcBef>
                <a:spcPts val="0"/>
              </a:spcBef>
              <a:spcAft>
                <a:spcPts val="0"/>
              </a:spcAft>
              <a:buSzPts val="5500"/>
              <a:buFont typeface="Thasadith"/>
              <a:buNone/>
              <a:defRPr sz="5500">
                <a:latin typeface="Thasadith"/>
                <a:ea typeface="Thasadith"/>
                <a:cs typeface="Thasadith"/>
                <a:sym typeface="Thasadith"/>
              </a:defRPr>
            </a:lvl8pPr>
            <a:lvl9pPr lvl="8" algn="ctr">
              <a:lnSpc>
                <a:spcPct val="100000"/>
              </a:lnSpc>
              <a:spcBef>
                <a:spcPts val="0"/>
              </a:spcBef>
              <a:spcAft>
                <a:spcPts val="0"/>
              </a:spcAft>
              <a:buSzPts val="5500"/>
              <a:buFont typeface="Thasadith"/>
              <a:buNone/>
              <a:defRPr sz="5500">
                <a:latin typeface="Thasadith"/>
                <a:ea typeface="Thasadith"/>
                <a:cs typeface="Thasadith"/>
                <a:sym typeface="Thasadith"/>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
  <p:cSld name="CUSTOM_2">
    <p:spTree>
      <p:nvGrpSpPr>
        <p:cNvPr id="1" name="Shape 31"/>
        <p:cNvGrpSpPr/>
        <p:nvPr/>
      </p:nvGrpSpPr>
      <p:grpSpPr>
        <a:xfrm>
          <a:off x="0" y="0"/>
          <a:ext cx="0" cy="0"/>
          <a:chOff x="0" y="0"/>
          <a:chExt cx="0" cy="0"/>
        </a:xfrm>
      </p:grpSpPr>
      <p:sp>
        <p:nvSpPr>
          <p:cNvPr id="32" name="Google Shape;32;p57"/>
          <p:cNvSpPr/>
          <p:nvPr/>
        </p:nvSpPr>
        <p:spPr>
          <a:xfrm>
            <a:off x="-123750" y="-40925"/>
            <a:ext cx="1514400" cy="1058100"/>
          </a:xfrm>
          <a:prstGeom prst="roundRect">
            <a:avLst>
              <a:gd name="adj" fmla="val 16667"/>
            </a:avLst>
          </a:prstGeom>
          <a:solidFill>
            <a:schemeClr val="lt2">
              <a:alpha val="2470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57"/>
          <p:cNvSpPr txBox="1">
            <a:spLocks noGrp="1"/>
          </p:cNvSpPr>
          <p:nvPr>
            <p:ph type="ctrTitle"/>
          </p:nvPr>
        </p:nvSpPr>
        <p:spPr>
          <a:xfrm flipH="1">
            <a:off x="6605688" y="2489339"/>
            <a:ext cx="15606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0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4" name="Google Shape;34;p57"/>
          <p:cNvSpPr txBox="1">
            <a:spLocks noGrp="1"/>
          </p:cNvSpPr>
          <p:nvPr>
            <p:ph type="subTitle" idx="1"/>
          </p:nvPr>
        </p:nvSpPr>
        <p:spPr>
          <a:xfrm flipH="1">
            <a:off x="6404388" y="2911450"/>
            <a:ext cx="1963200" cy="87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35" name="Google Shape;35;p57"/>
          <p:cNvSpPr txBox="1">
            <a:spLocks noGrp="1"/>
          </p:cNvSpPr>
          <p:nvPr>
            <p:ph type="ctrTitle" idx="2"/>
          </p:nvPr>
        </p:nvSpPr>
        <p:spPr>
          <a:xfrm flipH="1">
            <a:off x="977706" y="2489339"/>
            <a:ext cx="15606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0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6" name="Google Shape;36;p57"/>
          <p:cNvSpPr txBox="1">
            <a:spLocks noGrp="1"/>
          </p:cNvSpPr>
          <p:nvPr>
            <p:ph type="subTitle" idx="3"/>
          </p:nvPr>
        </p:nvSpPr>
        <p:spPr>
          <a:xfrm flipH="1">
            <a:off x="877501" y="2911450"/>
            <a:ext cx="1761000" cy="87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37" name="Google Shape;37;p57"/>
          <p:cNvSpPr txBox="1">
            <a:spLocks noGrp="1"/>
          </p:cNvSpPr>
          <p:nvPr>
            <p:ph type="ctrTitle" idx="4"/>
          </p:nvPr>
        </p:nvSpPr>
        <p:spPr>
          <a:xfrm flipH="1">
            <a:off x="3664356" y="2489339"/>
            <a:ext cx="18153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0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8" name="Google Shape;38;p57"/>
          <p:cNvSpPr txBox="1">
            <a:spLocks noGrp="1"/>
          </p:cNvSpPr>
          <p:nvPr>
            <p:ph type="subTitle" idx="5"/>
          </p:nvPr>
        </p:nvSpPr>
        <p:spPr>
          <a:xfrm flipH="1">
            <a:off x="3664351" y="2911450"/>
            <a:ext cx="1815300" cy="87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39" name="Google Shape;39;p57"/>
          <p:cNvSpPr txBox="1">
            <a:spLocks noGrp="1"/>
          </p:cNvSpPr>
          <p:nvPr>
            <p:ph type="title" idx="6"/>
          </p:nvPr>
        </p:nvSpPr>
        <p:spPr>
          <a:xfrm>
            <a:off x="603525" y="355646"/>
            <a:ext cx="3393600" cy="75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3000"/>
            </a:lvl1pPr>
            <a:lvl2pPr lvl="1" algn="l">
              <a:lnSpc>
                <a:spcPct val="100000"/>
              </a:lnSpc>
              <a:spcBef>
                <a:spcPts val="0"/>
              </a:spcBef>
              <a:spcAft>
                <a:spcPts val="0"/>
              </a:spcAft>
              <a:buSzPts val="2400"/>
              <a:buNone/>
              <a:defRPr sz="3000"/>
            </a:lvl2pPr>
            <a:lvl3pPr lvl="2" algn="l">
              <a:lnSpc>
                <a:spcPct val="100000"/>
              </a:lnSpc>
              <a:spcBef>
                <a:spcPts val="0"/>
              </a:spcBef>
              <a:spcAft>
                <a:spcPts val="0"/>
              </a:spcAft>
              <a:buSzPts val="2400"/>
              <a:buNone/>
              <a:defRPr sz="3000"/>
            </a:lvl3pPr>
            <a:lvl4pPr lvl="3" algn="l">
              <a:lnSpc>
                <a:spcPct val="100000"/>
              </a:lnSpc>
              <a:spcBef>
                <a:spcPts val="0"/>
              </a:spcBef>
              <a:spcAft>
                <a:spcPts val="0"/>
              </a:spcAft>
              <a:buSzPts val="2400"/>
              <a:buNone/>
              <a:defRPr sz="3000"/>
            </a:lvl4pPr>
            <a:lvl5pPr lvl="4" algn="l">
              <a:lnSpc>
                <a:spcPct val="100000"/>
              </a:lnSpc>
              <a:spcBef>
                <a:spcPts val="0"/>
              </a:spcBef>
              <a:spcAft>
                <a:spcPts val="0"/>
              </a:spcAft>
              <a:buSzPts val="2400"/>
              <a:buNone/>
              <a:defRPr sz="3000"/>
            </a:lvl5pPr>
            <a:lvl6pPr lvl="5" algn="l">
              <a:lnSpc>
                <a:spcPct val="100000"/>
              </a:lnSpc>
              <a:spcBef>
                <a:spcPts val="0"/>
              </a:spcBef>
              <a:spcAft>
                <a:spcPts val="0"/>
              </a:spcAft>
              <a:buSzPts val="2400"/>
              <a:buNone/>
              <a:defRPr sz="3000"/>
            </a:lvl6pPr>
            <a:lvl7pPr lvl="6" algn="l">
              <a:lnSpc>
                <a:spcPct val="100000"/>
              </a:lnSpc>
              <a:spcBef>
                <a:spcPts val="0"/>
              </a:spcBef>
              <a:spcAft>
                <a:spcPts val="0"/>
              </a:spcAft>
              <a:buSzPts val="2400"/>
              <a:buNone/>
              <a:defRPr sz="3000"/>
            </a:lvl7pPr>
            <a:lvl8pPr lvl="7" algn="l">
              <a:lnSpc>
                <a:spcPct val="100000"/>
              </a:lnSpc>
              <a:spcBef>
                <a:spcPts val="0"/>
              </a:spcBef>
              <a:spcAft>
                <a:spcPts val="0"/>
              </a:spcAft>
              <a:buSzPts val="2400"/>
              <a:buNone/>
              <a:defRPr sz="3000"/>
            </a:lvl8pPr>
            <a:lvl9pPr lvl="8" algn="l">
              <a:lnSpc>
                <a:spcPct val="100000"/>
              </a:lnSpc>
              <a:spcBef>
                <a:spcPts val="0"/>
              </a:spcBef>
              <a:spcAft>
                <a:spcPts val="0"/>
              </a:spcAft>
              <a:buSzPts val="2400"/>
              <a:buNone/>
              <a:defRPr sz="3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
        <p:cNvGrpSpPr/>
        <p:nvPr/>
      </p:nvGrpSpPr>
      <p:grpSpPr>
        <a:xfrm>
          <a:off x="0" y="0"/>
          <a:ext cx="0" cy="0"/>
          <a:chOff x="0" y="0"/>
          <a:chExt cx="0" cy="0"/>
        </a:xfrm>
      </p:grpSpPr>
      <p:sp>
        <p:nvSpPr>
          <p:cNvPr id="41" name="Google Shape;41;p58"/>
          <p:cNvSpPr/>
          <p:nvPr/>
        </p:nvSpPr>
        <p:spPr>
          <a:xfrm>
            <a:off x="-123750" y="-40925"/>
            <a:ext cx="1514400" cy="1058100"/>
          </a:xfrm>
          <a:prstGeom prst="roundRect">
            <a:avLst>
              <a:gd name="adj" fmla="val 16667"/>
            </a:avLst>
          </a:prstGeom>
          <a:solidFill>
            <a:schemeClr val="lt2">
              <a:alpha val="2470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58"/>
          <p:cNvSpPr txBox="1">
            <a:spLocks noGrp="1"/>
          </p:cNvSpPr>
          <p:nvPr>
            <p:ph type="subTitle" idx="1"/>
          </p:nvPr>
        </p:nvSpPr>
        <p:spPr>
          <a:xfrm flipH="1">
            <a:off x="624750" y="1321800"/>
            <a:ext cx="7704000" cy="3360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434343"/>
              </a:buClr>
              <a:buSzPts val="1200"/>
              <a:buAutoNum type="arabicPeriod"/>
              <a:defRPr sz="1400"/>
            </a:lvl1pPr>
            <a:lvl2pPr lvl="1" algn="ctr">
              <a:lnSpc>
                <a:spcPct val="100000"/>
              </a:lnSpc>
              <a:spcBef>
                <a:spcPts val="0"/>
              </a:spcBef>
              <a:spcAft>
                <a:spcPts val="0"/>
              </a:spcAft>
              <a:buClr>
                <a:srgbClr val="434343"/>
              </a:buClr>
              <a:buSzPts val="1200"/>
              <a:buFont typeface="Roboto Condensed Light"/>
              <a:buAutoNum type="alphaLcPeriod"/>
              <a:defRPr sz="1200"/>
            </a:lvl2pPr>
            <a:lvl3pPr lvl="2" algn="ctr">
              <a:lnSpc>
                <a:spcPct val="100000"/>
              </a:lnSpc>
              <a:spcBef>
                <a:spcPts val="0"/>
              </a:spcBef>
              <a:spcAft>
                <a:spcPts val="0"/>
              </a:spcAft>
              <a:buClr>
                <a:srgbClr val="434343"/>
              </a:buClr>
              <a:buSzPts val="1200"/>
              <a:buFont typeface="Roboto Condensed Light"/>
              <a:buAutoNum type="romanLcPeriod"/>
              <a:defRPr sz="1200"/>
            </a:lvl3pPr>
            <a:lvl4pPr lvl="3" algn="ctr">
              <a:lnSpc>
                <a:spcPct val="100000"/>
              </a:lnSpc>
              <a:spcBef>
                <a:spcPts val="0"/>
              </a:spcBef>
              <a:spcAft>
                <a:spcPts val="0"/>
              </a:spcAft>
              <a:buClr>
                <a:srgbClr val="434343"/>
              </a:buClr>
              <a:buSzPts val="1200"/>
              <a:buFont typeface="Roboto Condensed Light"/>
              <a:buAutoNum type="arabicPeriod"/>
              <a:defRPr sz="1200"/>
            </a:lvl4pPr>
            <a:lvl5pPr lvl="4" algn="ctr">
              <a:lnSpc>
                <a:spcPct val="100000"/>
              </a:lnSpc>
              <a:spcBef>
                <a:spcPts val="0"/>
              </a:spcBef>
              <a:spcAft>
                <a:spcPts val="0"/>
              </a:spcAft>
              <a:buClr>
                <a:srgbClr val="434343"/>
              </a:buClr>
              <a:buSzPts val="1200"/>
              <a:buFont typeface="Roboto Condensed Light"/>
              <a:buAutoNum type="alphaLcPeriod"/>
              <a:defRPr sz="1200"/>
            </a:lvl5pPr>
            <a:lvl6pPr lvl="5" algn="ctr">
              <a:lnSpc>
                <a:spcPct val="100000"/>
              </a:lnSpc>
              <a:spcBef>
                <a:spcPts val="0"/>
              </a:spcBef>
              <a:spcAft>
                <a:spcPts val="0"/>
              </a:spcAft>
              <a:buClr>
                <a:srgbClr val="434343"/>
              </a:buClr>
              <a:buSzPts val="1200"/>
              <a:buFont typeface="Roboto Condensed Light"/>
              <a:buAutoNum type="romanLcPeriod"/>
              <a:defRPr sz="1200"/>
            </a:lvl6pPr>
            <a:lvl7pPr lvl="6" algn="ctr">
              <a:lnSpc>
                <a:spcPct val="100000"/>
              </a:lnSpc>
              <a:spcBef>
                <a:spcPts val="0"/>
              </a:spcBef>
              <a:spcAft>
                <a:spcPts val="0"/>
              </a:spcAft>
              <a:buClr>
                <a:srgbClr val="434343"/>
              </a:buClr>
              <a:buSzPts val="1200"/>
              <a:buFont typeface="Roboto Condensed Light"/>
              <a:buAutoNum type="arabicPeriod"/>
              <a:defRPr sz="1200"/>
            </a:lvl7pPr>
            <a:lvl8pPr lvl="7" algn="ctr">
              <a:lnSpc>
                <a:spcPct val="100000"/>
              </a:lnSpc>
              <a:spcBef>
                <a:spcPts val="0"/>
              </a:spcBef>
              <a:spcAft>
                <a:spcPts val="0"/>
              </a:spcAft>
              <a:buClr>
                <a:srgbClr val="434343"/>
              </a:buClr>
              <a:buSzPts val="1200"/>
              <a:buFont typeface="Roboto Condensed Light"/>
              <a:buAutoNum type="alphaLcPeriod"/>
              <a:defRPr sz="1200"/>
            </a:lvl8pPr>
            <a:lvl9pPr lvl="8" algn="ctr">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43" name="Google Shape;43;p58"/>
          <p:cNvSpPr txBox="1">
            <a:spLocks noGrp="1"/>
          </p:cNvSpPr>
          <p:nvPr>
            <p:ph type="title"/>
          </p:nvPr>
        </p:nvSpPr>
        <p:spPr>
          <a:xfrm>
            <a:off x="594657" y="355641"/>
            <a:ext cx="3155400" cy="1261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3000"/>
            </a:lvl1pPr>
            <a:lvl2pPr lvl="1" algn="l">
              <a:lnSpc>
                <a:spcPct val="100000"/>
              </a:lnSpc>
              <a:spcBef>
                <a:spcPts val="0"/>
              </a:spcBef>
              <a:spcAft>
                <a:spcPts val="0"/>
              </a:spcAft>
              <a:buSzPts val="2400"/>
              <a:buNone/>
              <a:defRPr sz="3000"/>
            </a:lvl2pPr>
            <a:lvl3pPr lvl="2" algn="l">
              <a:lnSpc>
                <a:spcPct val="100000"/>
              </a:lnSpc>
              <a:spcBef>
                <a:spcPts val="0"/>
              </a:spcBef>
              <a:spcAft>
                <a:spcPts val="0"/>
              </a:spcAft>
              <a:buSzPts val="2400"/>
              <a:buNone/>
              <a:defRPr sz="3000"/>
            </a:lvl3pPr>
            <a:lvl4pPr lvl="3" algn="l">
              <a:lnSpc>
                <a:spcPct val="100000"/>
              </a:lnSpc>
              <a:spcBef>
                <a:spcPts val="0"/>
              </a:spcBef>
              <a:spcAft>
                <a:spcPts val="0"/>
              </a:spcAft>
              <a:buSzPts val="2400"/>
              <a:buNone/>
              <a:defRPr sz="3000"/>
            </a:lvl4pPr>
            <a:lvl5pPr lvl="4" algn="l">
              <a:lnSpc>
                <a:spcPct val="100000"/>
              </a:lnSpc>
              <a:spcBef>
                <a:spcPts val="0"/>
              </a:spcBef>
              <a:spcAft>
                <a:spcPts val="0"/>
              </a:spcAft>
              <a:buSzPts val="2400"/>
              <a:buNone/>
              <a:defRPr sz="3000"/>
            </a:lvl5pPr>
            <a:lvl6pPr lvl="5" algn="l">
              <a:lnSpc>
                <a:spcPct val="100000"/>
              </a:lnSpc>
              <a:spcBef>
                <a:spcPts val="0"/>
              </a:spcBef>
              <a:spcAft>
                <a:spcPts val="0"/>
              </a:spcAft>
              <a:buSzPts val="2400"/>
              <a:buNone/>
              <a:defRPr sz="3000"/>
            </a:lvl6pPr>
            <a:lvl7pPr lvl="6" algn="l">
              <a:lnSpc>
                <a:spcPct val="100000"/>
              </a:lnSpc>
              <a:spcBef>
                <a:spcPts val="0"/>
              </a:spcBef>
              <a:spcAft>
                <a:spcPts val="0"/>
              </a:spcAft>
              <a:buSzPts val="2400"/>
              <a:buNone/>
              <a:defRPr sz="3000"/>
            </a:lvl7pPr>
            <a:lvl8pPr lvl="7" algn="l">
              <a:lnSpc>
                <a:spcPct val="100000"/>
              </a:lnSpc>
              <a:spcBef>
                <a:spcPts val="0"/>
              </a:spcBef>
              <a:spcAft>
                <a:spcPts val="0"/>
              </a:spcAft>
              <a:buSzPts val="2400"/>
              <a:buNone/>
              <a:defRPr sz="3000"/>
            </a:lvl8pPr>
            <a:lvl9pPr lvl="8" algn="l">
              <a:lnSpc>
                <a:spcPct val="100000"/>
              </a:lnSpc>
              <a:spcBef>
                <a:spcPts val="0"/>
              </a:spcBef>
              <a:spcAft>
                <a:spcPts val="0"/>
              </a:spcAft>
              <a:buSzPts val="2400"/>
              <a:buNone/>
              <a:defRPr sz="3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sp>
        <p:nvSpPr>
          <p:cNvPr id="45" name="Google Shape;45;p59"/>
          <p:cNvSpPr/>
          <p:nvPr/>
        </p:nvSpPr>
        <p:spPr>
          <a:xfrm>
            <a:off x="780750" y="-221900"/>
            <a:ext cx="1514400" cy="1979700"/>
          </a:xfrm>
          <a:prstGeom prst="roundRect">
            <a:avLst>
              <a:gd name="adj" fmla="val 16667"/>
            </a:avLst>
          </a:prstGeom>
          <a:solidFill>
            <a:schemeClr val="lt2">
              <a:alpha val="2470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59"/>
          <p:cNvSpPr/>
          <p:nvPr/>
        </p:nvSpPr>
        <p:spPr>
          <a:xfrm>
            <a:off x="5124450" y="4016925"/>
            <a:ext cx="4476000" cy="149100"/>
          </a:xfrm>
          <a:prstGeom prst="roundRect">
            <a:avLst>
              <a:gd name="adj" fmla="val 50000"/>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59"/>
          <p:cNvSpPr txBox="1">
            <a:spLocks noGrp="1"/>
          </p:cNvSpPr>
          <p:nvPr>
            <p:ph type="title"/>
          </p:nvPr>
        </p:nvSpPr>
        <p:spPr>
          <a:xfrm>
            <a:off x="4808100" y="2227200"/>
            <a:ext cx="3615900" cy="8418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3600"/>
              <a:buNone/>
              <a:defRPr sz="7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8" name="Google Shape;48;p59"/>
          <p:cNvSpPr txBox="1">
            <a:spLocks noGrp="1"/>
          </p:cNvSpPr>
          <p:nvPr>
            <p:ph type="subTitle" idx="1"/>
          </p:nvPr>
        </p:nvSpPr>
        <p:spPr>
          <a:xfrm flipH="1">
            <a:off x="5803800" y="3069000"/>
            <a:ext cx="2620200" cy="15345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a:endParaRPr/>
          </a:p>
        </p:txBody>
      </p:sp>
      <p:sp>
        <p:nvSpPr>
          <p:cNvPr id="49" name="Google Shape;49;p59"/>
          <p:cNvSpPr txBox="1">
            <a:spLocks noGrp="1"/>
          </p:cNvSpPr>
          <p:nvPr>
            <p:ph type="title" idx="2"/>
          </p:nvPr>
        </p:nvSpPr>
        <p:spPr>
          <a:xfrm>
            <a:off x="-77106" y="440775"/>
            <a:ext cx="3230100" cy="1233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2000"/>
              <a:buNone/>
              <a:defRPr sz="72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sp>
        <p:nvSpPr>
          <p:cNvPr id="51" name="Google Shape;51;p60"/>
          <p:cNvSpPr/>
          <p:nvPr/>
        </p:nvSpPr>
        <p:spPr>
          <a:xfrm>
            <a:off x="4064375" y="3780725"/>
            <a:ext cx="5877000" cy="96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60"/>
          <p:cNvSpPr/>
          <p:nvPr/>
        </p:nvSpPr>
        <p:spPr>
          <a:xfrm>
            <a:off x="-219000" y="1904250"/>
            <a:ext cx="2558400" cy="1335000"/>
          </a:xfrm>
          <a:prstGeom prst="roundRect">
            <a:avLst>
              <a:gd name="adj" fmla="val 16667"/>
            </a:avLst>
          </a:prstGeom>
          <a:solidFill>
            <a:schemeClr val="lt2">
              <a:alpha val="2470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60"/>
          <p:cNvSpPr txBox="1">
            <a:spLocks noGrp="1"/>
          </p:cNvSpPr>
          <p:nvPr>
            <p:ph type="body" idx="1"/>
          </p:nvPr>
        </p:nvSpPr>
        <p:spPr>
          <a:xfrm>
            <a:off x="4000575" y="1587725"/>
            <a:ext cx="4276800" cy="27885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Font typeface="Raleway SemiBold"/>
              <a:buChar char="●"/>
              <a:defRPr/>
            </a:lvl1pPr>
            <a:lvl2pPr marL="914400" lvl="1" indent="-330200" algn="l">
              <a:lnSpc>
                <a:spcPct val="115000"/>
              </a:lnSpc>
              <a:spcBef>
                <a:spcPts val="0"/>
              </a:spcBef>
              <a:spcAft>
                <a:spcPts val="0"/>
              </a:spcAft>
              <a:buSzPts val="1600"/>
              <a:buFont typeface="Nunito Light"/>
              <a:buChar char="○"/>
              <a:defRPr/>
            </a:lvl2pPr>
            <a:lvl3pPr marL="1371600" lvl="2" indent="-323850" algn="l">
              <a:lnSpc>
                <a:spcPct val="115000"/>
              </a:lnSpc>
              <a:spcBef>
                <a:spcPts val="1600"/>
              </a:spcBef>
              <a:spcAft>
                <a:spcPts val="0"/>
              </a:spcAft>
              <a:buSzPts val="1500"/>
              <a:buFont typeface="Nunito Light"/>
              <a:buChar char="■"/>
              <a:defRPr/>
            </a:lvl3pPr>
            <a:lvl4pPr marL="1828800" lvl="3" indent="-323850" algn="l">
              <a:lnSpc>
                <a:spcPct val="115000"/>
              </a:lnSpc>
              <a:spcBef>
                <a:spcPts val="1600"/>
              </a:spcBef>
              <a:spcAft>
                <a:spcPts val="0"/>
              </a:spcAft>
              <a:buSzPts val="1500"/>
              <a:buFont typeface="Nunito Light"/>
              <a:buChar char="●"/>
              <a:defRPr/>
            </a:lvl4pPr>
            <a:lvl5pPr marL="2286000" lvl="4" indent="-304800" algn="l">
              <a:lnSpc>
                <a:spcPct val="115000"/>
              </a:lnSpc>
              <a:spcBef>
                <a:spcPts val="1600"/>
              </a:spcBef>
              <a:spcAft>
                <a:spcPts val="0"/>
              </a:spcAft>
              <a:buSzPts val="1200"/>
              <a:buFont typeface="Nunito Light"/>
              <a:buChar char="○"/>
              <a:defRPr/>
            </a:lvl5pPr>
            <a:lvl6pPr marL="2743200" lvl="5" indent="-304800" algn="l">
              <a:lnSpc>
                <a:spcPct val="115000"/>
              </a:lnSpc>
              <a:spcBef>
                <a:spcPts val="1600"/>
              </a:spcBef>
              <a:spcAft>
                <a:spcPts val="0"/>
              </a:spcAft>
              <a:buSzPts val="1200"/>
              <a:buFont typeface="Nunito Light"/>
              <a:buChar char="■"/>
              <a:defRPr/>
            </a:lvl6pPr>
            <a:lvl7pPr marL="3200400" lvl="6" indent="-311150" algn="l">
              <a:lnSpc>
                <a:spcPct val="115000"/>
              </a:lnSpc>
              <a:spcBef>
                <a:spcPts val="1600"/>
              </a:spcBef>
              <a:spcAft>
                <a:spcPts val="0"/>
              </a:spcAft>
              <a:buSzPts val="1300"/>
              <a:buFont typeface="Nunito Light"/>
              <a:buChar char="●"/>
              <a:defRPr/>
            </a:lvl7pPr>
            <a:lvl8pPr marL="3657600" lvl="7" indent="-311150" algn="l">
              <a:lnSpc>
                <a:spcPct val="115000"/>
              </a:lnSpc>
              <a:spcBef>
                <a:spcPts val="1600"/>
              </a:spcBef>
              <a:spcAft>
                <a:spcPts val="0"/>
              </a:spcAft>
              <a:buSzPts val="1300"/>
              <a:buFont typeface="Nunito Light"/>
              <a:buChar char="○"/>
              <a:defRPr/>
            </a:lvl8pPr>
            <a:lvl9pPr marL="4114800" lvl="8" indent="-304800" algn="l">
              <a:lnSpc>
                <a:spcPct val="115000"/>
              </a:lnSpc>
              <a:spcBef>
                <a:spcPts val="1600"/>
              </a:spcBef>
              <a:spcAft>
                <a:spcPts val="1600"/>
              </a:spcAft>
              <a:buSzPts val="1200"/>
              <a:buFont typeface="Nunito Light"/>
              <a:buChar char="■"/>
              <a:defRPr/>
            </a:lvl9pPr>
          </a:lstStyle>
          <a:p>
            <a:endParaRPr/>
          </a:p>
        </p:txBody>
      </p:sp>
      <p:sp>
        <p:nvSpPr>
          <p:cNvPr id="54" name="Google Shape;54;p60"/>
          <p:cNvSpPr txBox="1">
            <a:spLocks noGrp="1"/>
          </p:cNvSpPr>
          <p:nvPr>
            <p:ph type="title"/>
          </p:nvPr>
        </p:nvSpPr>
        <p:spPr>
          <a:xfrm>
            <a:off x="670850" y="2302053"/>
            <a:ext cx="3155400" cy="80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3000"/>
            </a:lvl1pPr>
            <a:lvl2pPr lvl="1" algn="l">
              <a:lnSpc>
                <a:spcPct val="100000"/>
              </a:lnSpc>
              <a:spcBef>
                <a:spcPts val="0"/>
              </a:spcBef>
              <a:spcAft>
                <a:spcPts val="0"/>
              </a:spcAft>
              <a:buSzPts val="2400"/>
              <a:buNone/>
              <a:defRPr sz="3000"/>
            </a:lvl2pPr>
            <a:lvl3pPr lvl="2" algn="l">
              <a:lnSpc>
                <a:spcPct val="100000"/>
              </a:lnSpc>
              <a:spcBef>
                <a:spcPts val="0"/>
              </a:spcBef>
              <a:spcAft>
                <a:spcPts val="0"/>
              </a:spcAft>
              <a:buSzPts val="2400"/>
              <a:buNone/>
              <a:defRPr sz="3000"/>
            </a:lvl3pPr>
            <a:lvl4pPr lvl="3" algn="l">
              <a:lnSpc>
                <a:spcPct val="100000"/>
              </a:lnSpc>
              <a:spcBef>
                <a:spcPts val="0"/>
              </a:spcBef>
              <a:spcAft>
                <a:spcPts val="0"/>
              </a:spcAft>
              <a:buSzPts val="2400"/>
              <a:buNone/>
              <a:defRPr sz="3000"/>
            </a:lvl4pPr>
            <a:lvl5pPr lvl="4" algn="l">
              <a:lnSpc>
                <a:spcPct val="100000"/>
              </a:lnSpc>
              <a:spcBef>
                <a:spcPts val="0"/>
              </a:spcBef>
              <a:spcAft>
                <a:spcPts val="0"/>
              </a:spcAft>
              <a:buSzPts val="2400"/>
              <a:buNone/>
              <a:defRPr sz="3000"/>
            </a:lvl5pPr>
            <a:lvl6pPr lvl="5" algn="l">
              <a:lnSpc>
                <a:spcPct val="100000"/>
              </a:lnSpc>
              <a:spcBef>
                <a:spcPts val="0"/>
              </a:spcBef>
              <a:spcAft>
                <a:spcPts val="0"/>
              </a:spcAft>
              <a:buSzPts val="2400"/>
              <a:buNone/>
              <a:defRPr sz="3000"/>
            </a:lvl6pPr>
            <a:lvl7pPr lvl="6" algn="l">
              <a:lnSpc>
                <a:spcPct val="100000"/>
              </a:lnSpc>
              <a:spcBef>
                <a:spcPts val="0"/>
              </a:spcBef>
              <a:spcAft>
                <a:spcPts val="0"/>
              </a:spcAft>
              <a:buSzPts val="2400"/>
              <a:buNone/>
              <a:defRPr sz="3000"/>
            </a:lvl7pPr>
            <a:lvl8pPr lvl="7" algn="l">
              <a:lnSpc>
                <a:spcPct val="100000"/>
              </a:lnSpc>
              <a:spcBef>
                <a:spcPts val="0"/>
              </a:spcBef>
              <a:spcAft>
                <a:spcPts val="0"/>
              </a:spcAft>
              <a:buSzPts val="2400"/>
              <a:buNone/>
              <a:defRPr sz="3000"/>
            </a:lvl8pPr>
            <a:lvl9pPr lvl="8" algn="l">
              <a:lnSpc>
                <a:spcPct val="100000"/>
              </a:lnSpc>
              <a:spcBef>
                <a:spcPts val="0"/>
              </a:spcBef>
              <a:spcAft>
                <a:spcPts val="0"/>
              </a:spcAft>
              <a:buSzPts val="2400"/>
              <a:buNone/>
              <a:defRPr sz="3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2">
  <p:cSld name="CUSTOM_1">
    <p:spTree>
      <p:nvGrpSpPr>
        <p:cNvPr id="1" name="Shape 55"/>
        <p:cNvGrpSpPr/>
        <p:nvPr/>
      </p:nvGrpSpPr>
      <p:grpSpPr>
        <a:xfrm>
          <a:off x="0" y="0"/>
          <a:ext cx="0" cy="0"/>
          <a:chOff x="0" y="0"/>
          <a:chExt cx="0" cy="0"/>
        </a:xfrm>
      </p:grpSpPr>
      <p:sp>
        <p:nvSpPr>
          <p:cNvPr id="56" name="Google Shape;56;p61"/>
          <p:cNvSpPr/>
          <p:nvPr/>
        </p:nvSpPr>
        <p:spPr>
          <a:xfrm>
            <a:off x="7743900" y="-40925"/>
            <a:ext cx="1514400" cy="1058100"/>
          </a:xfrm>
          <a:prstGeom prst="roundRect">
            <a:avLst>
              <a:gd name="adj" fmla="val 16667"/>
            </a:avLst>
          </a:prstGeom>
          <a:solidFill>
            <a:schemeClr val="lt2">
              <a:alpha val="2470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61"/>
          <p:cNvSpPr txBox="1">
            <a:spLocks noGrp="1"/>
          </p:cNvSpPr>
          <p:nvPr>
            <p:ph type="ctrTitle"/>
          </p:nvPr>
        </p:nvSpPr>
        <p:spPr>
          <a:xfrm flipH="1">
            <a:off x="4329625" y="1159009"/>
            <a:ext cx="15606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0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58" name="Google Shape;58;p61"/>
          <p:cNvSpPr txBox="1">
            <a:spLocks noGrp="1"/>
          </p:cNvSpPr>
          <p:nvPr>
            <p:ph type="subTitle" idx="1"/>
          </p:nvPr>
        </p:nvSpPr>
        <p:spPr>
          <a:xfrm flipH="1">
            <a:off x="4329625" y="1574383"/>
            <a:ext cx="2003400" cy="87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59" name="Google Shape;59;p61"/>
          <p:cNvSpPr txBox="1">
            <a:spLocks noGrp="1"/>
          </p:cNvSpPr>
          <p:nvPr>
            <p:ph type="ctrTitle" idx="2"/>
          </p:nvPr>
        </p:nvSpPr>
        <p:spPr>
          <a:xfrm flipH="1">
            <a:off x="5520250" y="3259548"/>
            <a:ext cx="15606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0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60" name="Google Shape;60;p61"/>
          <p:cNvSpPr txBox="1">
            <a:spLocks noGrp="1"/>
          </p:cNvSpPr>
          <p:nvPr>
            <p:ph type="subTitle" idx="3"/>
          </p:nvPr>
        </p:nvSpPr>
        <p:spPr>
          <a:xfrm flipH="1">
            <a:off x="5520250" y="3686221"/>
            <a:ext cx="2439900" cy="87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61" name="Google Shape;61;p61"/>
          <p:cNvSpPr txBox="1">
            <a:spLocks noGrp="1"/>
          </p:cNvSpPr>
          <p:nvPr>
            <p:ph type="ctrTitle" idx="4"/>
          </p:nvPr>
        </p:nvSpPr>
        <p:spPr>
          <a:xfrm flipH="1">
            <a:off x="4939225" y="2230130"/>
            <a:ext cx="15606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0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62" name="Google Shape;62;p61"/>
          <p:cNvSpPr txBox="1">
            <a:spLocks noGrp="1"/>
          </p:cNvSpPr>
          <p:nvPr>
            <p:ph type="subTitle" idx="5"/>
          </p:nvPr>
        </p:nvSpPr>
        <p:spPr>
          <a:xfrm flipH="1">
            <a:off x="4939225" y="2651881"/>
            <a:ext cx="2003400" cy="87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63" name="Google Shape;63;p61"/>
          <p:cNvSpPr txBox="1">
            <a:spLocks noGrp="1"/>
          </p:cNvSpPr>
          <p:nvPr>
            <p:ph type="title" idx="6"/>
          </p:nvPr>
        </p:nvSpPr>
        <p:spPr>
          <a:xfrm>
            <a:off x="5427350" y="356124"/>
            <a:ext cx="3097800" cy="937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400"/>
              <a:buNone/>
              <a:defRPr sz="3000"/>
            </a:lvl1pPr>
            <a:lvl2pPr lvl="1" algn="r">
              <a:lnSpc>
                <a:spcPct val="100000"/>
              </a:lnSpc>
              <a:spcBef>
                <a:spcPts val="0"/>
              </a:spcBef>
              <a:spcAft>
                <a:spcPts val="0"/>
              </a:spcAft>
              <a:buSzPts val="2400"/>
              <a:buNone/>
              <a:defRPr sz="3000"/>
            </a:lvl2pPr>
            <a:lvl3pPr lvl="2" algn="r">
              <a:lnSpc>
                <a:spcPct val="100000"/>
              </a:lnSpc>
              <a:spcBef>
                <a:spcPts val="0"/>
              </a:spcBef>
              <a:spcAft>
                <a:spcPts val="0"/>
              </a:spcAft>
              <a:buSzPts val="2400"/>
              <a:buNone/>
              <a:defRPr sz="3000"/>
            </a:lvl3pPr>
            <a:lvl4pPr lvl="3" algn="r">
              <a:lnSpc>
                <a:spcPct val="100000"/>
              </a:lnSpc>
              <a:spcBef>
                <a:spcPts val="0"/>
              </a:spcBef>
              <a:spcAft>
                <a:spcPts val="0"/>
              </a:spcAft>
              <a:buSzPts val="2400"/>
              <a:buNone/>
              <a:defRPr sz="3000"/>
            </a:lvl4pPr>
            <a:lvl5pPr lvl="4" algn="r">
              <a:lnSpc>
                <a:spcPct val="100000"/>
              </a:lnSpc>
              <a:spcBef>
                <a:spcPts val="0"/>
              </a:spcBef>
              <a:spcAft>
                <a:spcPts val="0"/>
              </a:spcAft>
              <a:buSzPts val="2400"/>
              <a:buNone/>
              <a:defRPr sz="3000"/>
            </a:lvl5pPr>
            <a:lvl6pPr lvl="5" algn="r">
              <a:lnSpc>
                <a:spcPct val="100000"/>
              </a:lnSpc>
              <a:spcBef>
                <a:spcPts val="0"/>
              </a:spcBef>
              <a:spcAft>
                <a:spcPts val="0"/>
              </a:spcAft>
              <a:buSzPts val="2400"/>
              <a:buNone/>
              <a:defRPr sz="3000"/>
            </a:lvl6pPr>
            <a:lvl7pPr lvl="6" algn="r">
              <a:lnSpc>
                <a:spcPct val="100000"/>
              </a:lnSpc>
              <a:spcBef>
                <a:spcPts val="0"/>
              </a:spcBef>
              <a:spcAft>
                <a:spcPts val="0"/>
              </a:spcAft>
              <a:buSzPts val="2400"/>
              <a:buNone/>
              <a:defRPr sz="3000"/>
            </a:lvl7pPr>
            <a:lvl8pPr lvl="7" algn="r">
              <a:lnSpc>
                <a:spcPct val="100000"/>
              </a:lnSpc>
              <a:spcBef>
                <a:spcPts val="0"/>
              </a:spcBef>
              <a:spcAft>
                <a:spcPts val="0"/>
              </a:spcAft>
              <a:buSzPts val="2400"/>
              <a:buNone/>
              <a:defRPr sz="3000"/>
            </a:lvl8pPr>
            <a:lvl9pPr lvl="8" algn="r">
              <a:lnSpc>
                <a:spcPct val="100000"/>
              </a:lnSpc>
              <a:spcBef>
                <a:spcPts val="0"/>
              </a:spcBef>
              <a:spcAft>
                <a:spcPts val="0"/>
              </a:spcAft>
              <a:buSzPts val="2400"/>
              <a:buNone/>
              <a:defRPr sz="3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64"/>
        <p:cNvGrpSpPr/>
        <p:nvPr/>
      </p:nvGrpSpPr>
      <p:grpSpPr>
        <a:xfrm>
          <a:off x="0" y="0"/>
          <a:ext cx="0" cy="0"/>
          <a:chOff x="0" y="0"/>
          <a:chExt cx="0" cy="0"/>
        </a:xfrm>
      </p:grpSpPr>
      <p:sp>
        <p:nvSpPr>
          <p:cNvPr id="65" name="Google Shape;65;p62"/>
          <p:cNvSpPr/>
          <p:nvPr/>
        </p:nvSpPr>
        <p:spPr>
          <a:xfrm>
            <a:off x="-123750" y="-40925"/>
            <a:ext cx="1514400" cy="1058100"/>
          </a:xfrm>
          <a:prstGeom prst="roundRect">
            <a:avLst>
              <a:gd name="adj" fmla="val 16667"/>
            </a:avLst>
          </a:prstGeom>
          <a:solidFill>
            <a:schemeClr val="lt2">
              <a:alpha val="2470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62"/>
          <p:cNvSpPr txBox="1">
            <a:spLocks noGrp="1"/>
          </p:cNvSpPr>
          <p:nvPr>
            <p:ph type="ctrTitle"/>
          </p:nvPr>
        </p:nvSpPr>
        <p:spPr>
          <a:xfrm flipH="1">
            <a:off x="6196038" y="1526811"/>
            <a:ext cx="18240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400"/>
              <a:buNone/>
              <a:defRPr sz="1800">
                <a:solidFill>
                  <a:schemeClr val="lt1"/>
                </a:solidFill>
              </a:defRPr>
            </a:lvl1pPr>
            <a:lvl2pPr lvl="1" algn="ctr">
              <a:lnSpc>
                <a:spcPct val="100000"/>
              </a:lnSpc>
              <a:spcBef>
                <a:spcPts val="0"/>
              </a:spcBef>
              <a:spcAft>
                <a:spcPts val="0"/>
              </a:spcAft>
              <a:buClr>
                <a:schemeClr val="accent3"/>
              </a:buClr>
              <a:buSzPts val="1400"/>
              <a:buNone/>
              <a:defRPr sz="1400">
                <a:solidFill>
                  <a:schemeClr val="accent3"/>
                </a:solidFill>
              </a:defRPr>
            </a:lvl2pPr>
            <a:lvl3pPr lvl="2" algn="ctr">
              <a:lnSpc>
                <a:spcPct val="100000"/>
              </a:lnSpc>
              <a:spcBef>
                <a:spcPts val="0"/>
              </a:spcBef>
              <a:spcAft>
                <a:spcPts val="0"/>
              </a:spcAft>
              <a:buClr>
                <a:schemeClr val="accent3"/>
              </a:buClr>
              <a:buSzPts val="1400"/>
              <a:buNone/>
              <a:defRPr sz="1400">
                <a:solidFill>
                  <a:schemeClr val="accent3"/>
                </a:solidFill>
              </a:defRPr>
            </a:lvl3pPr>
            <a:lvl4pPr lvl="3" algn="ctr">
              <a:lnSpc>
                <a:spcPct val="100000"/>
              </a:lnSpc>
              <a:spcBef>
                <a:spcPts val="0"/>
              </a:spcBef>
              <a:spcAft>
                <a:spcPts val="0"/>
              </a:spcAft>
              <a:buClr>
                <a:schemeClr val="accent3"/>
              </a:buClr>
              <a:buSzPts val="1400"/>
              <a:buNone/>
              <a:defRPr sz="1400">
                <a:solidFill>
                  <a:schemeClr val="accent3"/>
                </a:solidFill>
              </a:defRPr>
            </a:lvl4pPr>
            <a:lvl5pPr lvl="4" algn="ctr">
              <a:lnSpc>
                <a:spcPct val="100000"/>
              </a:lnSpc>
              <a:spcBef>
                <a:spcPts val="0"/>
              </a:spcBef>
              <a:spcAft>
                <a:spcPts val="0"/>
              </a:spcAft>
              <a:buClr>
                <a:schemeClr val="accent3"/>
              </a:buClr>
              <a:buSzPts val="1400"/>
              <a:buNone/>
              <a:defRPr sz="1400">
                <a:solidFill>
                  <a:schemeClr val="accent3"/>
                </a:solidFill>
              </a:defRPr>
            </a:lvl5pPr>
            <a:lvl6pPr lvl="5" algn="ctr">
              <a:lnSpc>
                <a:spcPct val="100000"/>
              </a:lnSpc>
              <a:spcBef>
                <a:spcPts val="0"/>
              </a:spcBef>
              <a:spcAft>
                <a:spcPts val="0"/>
              </a:spcAft>
              <a:buClr>
                <a:schemeClr val="accent3"/>
              </a:buClr>
              <a:buSzPts val="1400"/>
              <a:buNone/>
              <a:defRPr sz="1400">
                <a:solidFill>
                  <a:schemeClr val="accent3"/>
                </a:solidFill>
              </a:defRPr>
            </a:lvl6pPr>
            <a:lvl7pPr lvl="6" algn="ctr">
              <a:lnSpc>
                <a:spcPct val="100000"/>
              </a:lnSpc>
              <a:spcBef>
                <a:spcPts val="0"/>
              </a:spcBef>
              <a:spcAft>
                <a:spcPts val="0"/>
              </a:spcAft>
              <a:buClr>
                <a:schemeClr val="accent3"/>
              </a:buClr>
              <a:buSzPts val="1400"/>
              <a:buNone/>
              <a:defRPr sz="1400">
                <a:solidFill>
                  <a:schemeClr val="accent3"/>
                </a:solidFill>
              </a:defRPr>
            </a:lvl7pPr>
            <a:lvl8pPr lvl="7" algn="ctr">
              <a:lnSpc>
                <a:spcPct val="100000"/>
              </a:lnSpc>
              <a:spcBef>
                <a:spcPts val="0"/>
              </a:spcBef>
              <a:spcAft>
                <a:spcPts val="0"/>
              </a:spcAft>
              <a:buClr>
                <a:schemeClr val="accent3"/>
              </a:buClr>
              <a:buSzPts val="1400"/>
              <a:buNone/>
              <a:defRPr sz="1400">
                <a:solidFill>
                  <a:schemeClr val="accent3"/>
                </a:solidFill>
              </a:defRPr>
            </a:lvl8pPr>
            <a:lvl9pPr lvl="8" algn="ctr">
              <a:lnSpc>
                <a:spcPct val="100000"/>
              </a:lnSpc>
              <a:spcBef>
                <a:spcPts val="0"/>
              </a:spcBef>
              <a:spcAft>
                <a:spcPts val="0"/>
              </a:spcAft>
              <a:buClr>
                <a:schemeClr val="accent3"/>
              </a:buClr>
              <a:buSzPts val="1400"/>
              <a:buNone/>
              <a:defRPr sz="1400">
                <a:solidFill>
                  <a:schemeClr val="accent3"/>
                </a:solidFill>
              </a:defRPr>
            </a:lvl9pPr>
          </a:lstStyle>
          <a:p>
            <a:endParaRPr/>
          </a:p>
        </p:txBody>
      </p:sp>
      <p:sp>
        <p:nvSpPr>
          <p:cNvPr id="67" name="Google Shape;67;p62"/>
          <p:cNvSpPr txBox="1">
            <a:spLocks noGrp="1"/>
          </p:cNvSpPr>
          <p:nvPr>
            <p:ph type="subTitle" idx="1"/>
          </p:nvPr>
        </p:nvSpPr>
        <p:spPr>
          <a:xfrm flipH="1">
            <a:off x="6050688" y="2114681"/>
            <a:ext cx="2114700" cy="87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68" name="Google Shape;68;p62"/>
          <p:cNvSpPr txBox="1">
            <a:spLocks noGrp="1"/>
          </p:cNvSpPr>
          <p:nvPr>
            <p:ph type="ctrTitle" idx="2"/>
          </p:nvPr>
        </p:nvSpPr>
        <p:spPr>
          <a:xfrm flipH="1">
            <a:off x="3817913" y="1526811"/>
            <a:ext cx="15606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400"/>
              <a:buNone/>
              <a:defRPr sz="1800">
                <a:solidFill>
                  <a:schemeClr val="lt1"/>
                </a:solidFill>
              </a:defRPr>
            </a:lvl1pPr>
            <a:lvl2pPr lvl="1" algn="ctr">
              <a:lnSpc>
                <a:spcPct val="100000"/>
              </a:lnSpc>
              <a:spcBef>
                <a:spcPts val="0"/>
              </a:spcBef>
              <a:spcAft>
                <a:spcPts val="0"/>
              </a:spcAft>
              <a:buClr>
                <a:schemeClr val="accent3"/>
              </a:buClr>
              <a:buSzPts val="1400"/>
              <a:buNone/>
              <a:defRPr sz="1400">
                <a:solidFill>
                  <a:schemeClr val="accent3"/>
                </a:solidFill>
              </a:defRPr>
            </a:lvl2pPr>
            <a:lvl3pPr lvl="2" algn="ctr">
              <a:lnSpc>
                <a:spcPct val="100000"/>
              </a:lnSpc>
              <a:spcBef>
                <a:spcPts val="0"/>
              </a:spcBef>
              <a:spcAft>
                <a:spcPts val="0"/>
              </a:spcAft>
              <a:buClr>
                <a:schemeClr val="accent3"/>
              </a:buClr>
              <a:buSzPts val="1400"/>
              <a:buNone/>
              <a:defRPr sz="1400">
                <a:solidFill>
                  <a:schemeClr val="accent3"/>
                </a:solidFill>
              </a:defRPr>
            </a:lvl3pPr>
            <a:lvl4pPr lvl="3" algn="ctr">
              <a:lnSpc>
                <a:spcPct val="100000"/>
              </a:lnSpc>
              <a:spcBef>
                <a:spcPts val="0"/>
              </a:spcBef>
              <a:spcAft>
                <a:spcPts val="0"/>
              </a:spcAft>
              <a:buClr>
                <a:schemeClr val="accent3"/>
              </a:buClr>
              <a:buSzPts val="1400"/>
              <a:buNone/>
              <a:defRPr sz="1400">
                <a:solidFill>
                  <a:schemeClr val="accent3"/>
                </a:solidFill>
              </a:defRPr>
            </a:lvl4pPr>
            <a:lvl5pPr lvl="4" algn="ctr">
              <a:lnSpc>
                <a:spcPct val="100000"/>
              </a:lnSpc>
              <a:spcBef>
                <a:spcPts val="0"/>
              </a:spcBef>
              <a:spcAft>
                <a:spcPts val="0"/>
              </a:spcAft>
              <a:buClr>
                <a:schemeClr val="accent3"/>
              </a:buClr>
              <a:buSzPts val="1400"/>
              <a:buNone/>
              <a:defRPr sz="1400">
                <a:solidFill>
                  <a:schemeClr val="accent3"/>
                </a:solidFill>
              </a:defRPr>
            </a:lvl5pPr>
            <a:lvl6pPr lvl="5" algn="ctr">
              <a:lnSpc>
                <a:spcPct val="100000"/>
              </a:lnSpc>
              <a:spcBef>
                <a:spcPts val="0"/>
              </a:spcBef>
              <a:spcAft>
                <a:spcPts val="0"/>
              </a:spcAft>
              <a:buClr>
                <a:schemeClr val="accent3"/>
              </a:buClr>
              <a:buSzPts val="1400"/>
              <a:buNone/>
              <a:defRPr sz="1400">
                <a:solidFill>
                  <a:schemeClr val="accent3"/>
                </a:solidFill>
              </a:defRPr>
            </a:lvl6pPr>
            <a:lvl7pPr lvl="6" algn="ctr">
              <a:lnSpc>
                <a:spcPct val="100000"/>
              </a:lnSpc>
              <a:spcBef>
                <a:spcPts val="0"/>
              </a:spcBef>
              <a:spcAft>
                <a:spcPts val="0"/>
              </a:spcAft>
              <a:buClr>
                <a:schemeClr val="accent3"/>
              </a:buClr>
              <a:buSzPts val="1400"/>
              <a:buNone/>
              <a:defRPr sz="1400">
                <a:solidFill>
                  <a:schemeClr val="accent3"/>
                </a:solidFill>
              </a:defRPr>
            </a:lvl7pPr>
            <a:lvl8pPr lvl="7" algn="ctr">
              <a:lnSpc>
                <a:spcPct val="100000"/>
              </a:lnSpc>
              <a:spcBef>
                <a:spcPts val="0"/>
              </a:spcBef>
              <a:spcAft>
                <a:spcPts val="0"/>
              </a:spcAft>
              <a:buClr>
                <a:schemeClr val="accent3"/>
              </a:buClr>
              <a:buSzPts val="1400"/>
              <a:buNone/>
              <a:defRPr sz="1400">
                <a:solidFill>
                  <a:schemeClr val="accent3"/>
                </a:solidFill>
              </a:defRPr>
            </a:lvl8pPr>
            <a:lvl9pPr lvl="8" algn="ctr">
              <a:lnSpc>
                <a:spcPct val="100000"/>
              </a:lnSpc>
              <a:spcBef>
                <a:spcPts val="0"/>
              </a:spcBef>
              <a:spcAft>
                <a:spcPts val="0"/>
              </a:spcAft>
              <a:buClr>
                <a:schemeClr val="accent3"/>
              </a:buClr>
              <a:buSzPts val="1400"/>
              <a:buNone/>
              <a:defRPr sz="1400">
                <a:solidFill>
                  <a:schemeClr val="accent3"/>
                </a:solidFill>
              </a:defRPr>
            </a:lvl9pPr>
          </a:lstStyle>
          <a:p>
            <a:endParaRPr/>
          </a:p>
        </p:txBody>
      </p:sp>
      <p:sp>
        <p:nvSpPr>
          <p:cNvPr id="69" name="Google Shape;69;p62"/>
          <p:cNvSpPr txBox="1">
            <a:spLocks noGrp="1"/>
          </p:cNvSpPr>
          <p:nvPr>
            <p:ph type="subTitle" idx="3"/>
          </p:nvPr>
        </p:nvSpPr>
        <p:spPr>
          <a:xfrm flipH="1">
            <a:off x="3540863" y="2114681"/>
            <a:ext cx="2114700" cy="87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70" name="Google Shape;70;p62"/>
          <p:cNvSpPr txBox="1">
            <a:spLocks noGrp="1"/>
          </p:cNvSpPr>
          <p:nvPr>
            <p:ph type="ctrTitle" idx="4"/>
          </p:nvPr>
        </p:nvSpPr>
        <p:spPr>
          <a:xfrm flipH="1">
            <a:off x="6327738" y="3137772"/>
            <a:ext cx="15606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400"/>
              <a:buNone/>
              <a:defRPr sz="1800">
                <a:solidFill>
                  <a:schemeClr val="lt1"/>
                </a:solidFill>
              </a:defRPr>
            </a:lvl1pPr>
            <a:lvl2pPr lvl="1" algn="ctr">
              <a:lnSpc>
                <a:spcPct val="100000"/>
              </a:lnSpc>
              <a:spcBef>
                <a:spcPts val="0"/>
              </a:spcBef>
              <a:spcAft>
                <a:spcPts val="0"/>
              </a:spcAft>
              <a:buClr>
                <a:schemeClr val="accent3"/>
              </a:buClr>
              <a:buSzPts val="1400"/>
              <a:buNone/>
              <a:defRPr sz="1400">
                <a:solidFill>
                  <a:schemeClr val="accent3"/>
                </a:solidFill>
              </a:defRPr>
            </a:lvl2pPr>
            <a:lvl3pPr lvl="2" algn="ctr">
              <a:lnSpc>
                <a:spcPct val="100000"/>
              </a:lnSpc>
              <a:spcBef>
                <a:spcPts val="0"/>
              </a:spcBef>
              <a:spcAft>
                <a:spcPts val="0"/>
              </a:spcAft>
              <a:buClr>
                <a:schemeClr val="accent3"/>
              </a:buClr>
              <a:buSzPts val="1400"/>
              <a:buNone/>
              <a:defRPr sz="1400">
                <a:solidFill>
                  <a:schemeClr val="accent3"/>
                </a:solidFill>
              </a:defRPr>
            </a:lvl3pPr>
            <a:lvl4pPr lvl="3" algn="ctr">
              <a:lnSpc>
                <a:spcPct val="100000"/>
              </a:lnSpc>
              <a:spcBef>
                <a:spcPts val="0"/>
              </a:spcBef>
              <a:spcAft>
                <a:spcPts val="0"/>
              </a:spcAft>
              <a:buClr>
                <a:schemeClr val="accent3"/>
              </a:buClr>
              <a:buSzPts val="1400"/>
              <a:buNone/>
              <a:defRPr sz="1400">
                <a:solidFill>
                  <a:schemeClr val="accent3"/>
                </a:solidFill>
              </a:defRPr>
            </a:lvl4pPr>
            <a:lvl5pPr lvl="4" algn="ctr">
              <a:lnSpc>
                <a:spcPct val="100000"/>
              </a:lnSpc>
              <a:spcBef>
                <a:spcPts val="0"/>
              </a:spcBef>
              <a:spcAft>
                <a:spcPts val="0"/>
              </a:spcAft>
              <a:buClr>
                <a:schemeClr val="accent3"/>
              </a:buClr>
              <a:buSzPts val="1400"/>
              <a:buNone/>
              <a:defRPr sz="1400">
                <a:solidFill>
                  <a:schemeClr val="accent3"/>
                </a:solidFill>
              </a:defRPr>
            </a:lvl5pPr>
            <a:lvl6pPr lvl="5" algn="ctr">
              <a:lnSpc>
                <a:spcPct val="100000"/>
              </a:lnSpc>
              <a:spcBef>
                <a:spcPts val="0"/>
              </a:spcBef>
              <a:spcAft>
                <a:spcPts val="0"/>
              </a:spcAft>
              <a:buClr>
                <a:schemeClr val="accent3"/>
              </a:buClr>
              <a:buSzPts val="1400"/>
              <a:buNone/>
              <a:defRPr sz="1400">
                <a:solidFill>
                  <a:schemeClr val="accent3"/>
                </a:solidFill>
              </a:defRPr>
            </a:lvl6pPr>
            <a:lvl7pPr lvl="6" algn="ctr">
              <a:lnSpc>
                <a:spcPct val="100000"/>
              </a:lnSpc>
              <a:spcBef>
                <a:spcPts val="0"/>
              </a:spcBef>
              <a:spcAft>
                <a:spcPts val="0"/>
              </a:spcAft>
              <a:buClr>
                <a:schemeClr val="accent3"/>
              </a:buClr>
              <a:buSzPts val="1400"/>
              <a:buNone/>
              <a:defRPr sz="1400">
                <a:solidFill>
                  <a:schemeClr val="accent3"/>
                </a:solidFill>
              </a:defRPr>
            </a:lvl7pPr>
            <a:lvl8pPr lvl="7" algn="ctr">
              <a:lnSpc>
                <a:spcPct val="100000"/>
              </a:lnSpc>
              <a:spcBef>
                <a:spcPts val="0"/>
              </a:spcBef>
              <a:spcAft>
                <a:spcPts val="0"/>
              </a:spcAft>
              <a:buClr>
                <a:schemeClr val="accent3"/>
              </a:buClr>
              <a:buSzPts val="1400"/>
              <a:buNone/>
              <a:defRPr sz="1400">
                <a:solidFill>
                  <a:schemeClr val="accent3"/>
                </a:solidFill>
              </a:defRPr>
            </a:lvl8pPr>
            <a:lvl9pPr lvl="8" algn="ctr">
              <a:lnSpc>
                <a:spcPct val="100000"/>
              </a:lnSpc>
              <a:spcBef>
                <a:spcPts val="0"/>
              </a:spcBef>
              <a:spcAft>
                <a:spcPts val="0"/>
              </a:spcAft>
              <a:buClr>
                <a:schemeClr val="accent3"/>
              </a:buClr>
              <a:buSzPts val="1400"/>
              <a:buNone/>
              <a:defRPr sz="1400">
                <a:solidFill>
                  <a:schemeClr val="accent3"/>
                </a:solidFill>
              </a:defRPr>
            </a:lvl9pPr>
          </a:lstStyle>
          <a:p>
            <a:endParaRPr/>
          </a:p>
        </p:txBody>
      </p:sp>
      <p:sp>
        <p:nvSpPr>
          <p:cNvPr id="71" name="Google Shape;71;p62"/>
          <p:cNvSpPr txBox="1">
            <a:spLocks noGrp="1"/>
          </p:cNvSpPr>
          <p:nvPr>
            <p:ph type="subTitle" idx="5"/>
          </p:nvPr>
        </p:nvSpPr>
        <p:spPr>
          <a:xfrm flipH="1">
            <a:off x="6050688" y="3730243"/>
            <a:ext cx="2114700" cy="87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72" name="Google Shape;72;p62"/>
          <p:cNvSpPr txBox="1">
            <a:spLocks noGrp="1"/>
          </p:cNvSpPr>
          <p:nvPr>
            <p:ph type="ctrTitle" idx="6"/>
          </p:nvPr>
        </p:nvSpPr>
        <p:spPr>
          <a:xfrm flipH="1">
            <a:off x="1255663" y="1670211"/>
            <a:ext cx="1560600" cy="434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400"/>
              <a:buNone/>
              <a:defRPr sz="1800">
                <a:solidFill>
                  <a:schemeClr val="lt1"/>
                </a:solidFill>
              </a:defRPr>
            </a:lvl1pPr>
            <a:lvl2pPr lvl="1" algn="ctr">
              <a:lnSpc>
                <a:spcPct val="100000"/>
              </a:lnSpc>
              <a:spcBef>
                <a:spcPts val="0"/>
              </a:spcBef>
              <a:spcAft>
                <a:spcPts val="0"/>
              </a:spcAft>
              <a:buClr>
                <a:schemeClr val="accent3"/>
              </a:buClr>
              <a:buSzPts val="1400"/>
              <a:buNone/>
              <a:defRPr sz="1400">
                <a:solidFill>
                  <a:schemeClr val="accent3"/>
                </a:solidFill>
              </a:defRPr>
            </a:lvl2pPr>
            <a:lvl3pPr lvl="2" algn="ctr">
              <a:lnSpc>
                <a:spcPct val="100000"/>
              </a:lnSpc>
              <a:spcBef>
                <a:spcPts val="0"/>
              </a:spcBef>
              <a:spcAft>
                <a:spcPts val="0"/>
              </a:spcAft>
              <a:buClr>
                <a:schemeClr val="accent3"/>
              </a:buClr>
              <a:buSzPts val="1400"/>
              <a:buNone/>
              <a:defRPr sz="1400">
                <a:solidFill>
                  <a:schemeClr val="accent3"/>
                </a:solidFill>
              </a:defRPr>
            </a:lvl3pPr>
            <a:lvl4pPr lvl="3" algn="ctr">
              <a:lnSpc>
                <a:spcPct val="100000"/>
              </a:lnSpc>
              <a:spcBef>
                <a:spcPts val="0"/>
              </a:spcBef>
              <a:spcAft>
                <a:spcPts val="0"/>
              </a:spcAft>
              <a:buClr>
                <a:schemeClr val="accent3"/>
              </a:buClr>
              <a:buSzPts val="1400"/>
              <a:buNone/>
              <a:defRPr sz="1400">
                <a:solidFill>
                  <a:schemeClr val="accent3"/>
                </a:solidFill>
              </a:defRPr>
            </a:lvl4pPr>
            <a:lvl5pPr lvl="4" algn="ctr">
              <a:lnSpc>
                <a:spcPct val="100000"/>
              </a:lnSpc>
              <a:spcBef>
                <a:spcPts val="0"/>
              </a:spcBef>
              <a:spcAft>
                <a:spcPts val="0"/>
              </a:spcAft>
              <a:buClr>
                <a:schemeClr val="accent3"/>
              </a:buClr>
              <a:buSzPts val="1400"/>
              <a:buNone/>
              <a:defRPr sz="1400">
                <a:solidFill>
                  <a:schemeClr val="accent3"/>
                </a:solidFill>
              </a:defRPr>
            </a:lvl5pPr>
            <a:lvl6pPr lvl="5" algn="ctr">
              <a:lnSpc>
                <a:spcPct val="100000"/>
              </a:lnSpc>
              <a:spcBef>
                <a:spcPts val="0"/>
              </a:spcBef>
              <a:spcAft>
                <a:spcPts val="0"/>
              </a:spcAft>
              <a:buClr>
                <a:schemeClr val="accent3"/>
              </a:buClr>
              <a:buSzPts val="1400"/>
              <a:buNone/>
              <a:defRPr sz="1400">
                <a:solidFill>
                  <a:schemeClr val="accent3"/>
                </a:solidFill>
              </a:defRPr>
            </a:lvl6pPr>
            <a:lvl7pPr lvl="6" algn="ctr">
              <a:lnSpc>
                <a:spcPct val="100000"/>
              </a:lnSpc>
              <a:spcBef>
                <a:spcPts val="0"/>
              </a:spcBef>
              <a:spcAft>
                <a:spcPts val="0"/>
              </a:spcAft>
              <a:buClr>
                <a:schemeClr val="accent3"/>
              </a:buClr>
              <a:buSzPts val="1400"/>
              <a:buNone/>
              <a:defRPr sz="1400">
                <a:solidFill>
                  <a:schemeClr val="accent3"/>
                </a:solidFill>
              </a:defRPr>
            </a:lvl7pPr>
            <a:lvl8pPr lvl="7" algn="ctr">
              <a:lnSpc>
                <a:spcPct val="100000"/>
              </a:lnSpc>
              <a:spcBef>
                <a:spcPts val="0"/>
              </a:spcBef>
              <a:spcAft>
                <a:spcPts val="0"/>
              </a:spcAft>
              <a:buClr>
                <a:schemeClr val="accent3"/>
              </a:buClr>
              <a:buSzPts val="1400"/>
              <a:buNone/>
              <a:defRPr sz="1400">
                <a:solidFill>
                  <a:schemeClr val="accent3"/>
                </a:solidFill>
              </a:defRPr>
            </a:lvl8pPr>
            <a:lvl9pPr lvl="8" algn="ctr">
              <a:lnSpc>
                <a:spcPct val="100000"/>
              </a:lnSpc>
              <a:spcBef>
                <a:spcPts val="0"/>
              </a:spcBef>
              <a:spcAft>
                <a:spcPts val="0"/>
              </a:spcAft>
              <a:buClr>
                <a:schemeClr val="accent3"/>
              </a:buClr>
              <a:buSzPts val="1400"/>
              <a:buNone/>
              <a:defRPr sz="1400">
                <a:solidFill>
                  <a:schemeClr val="accent3"/>
                </a:solidFill>
              </a:defRPr>
            </a:lvl9pPr>
          </a:lstStyle>
          <a:p>
            <a:endParaRPr/>
          </a:p>
        </p:txBody>
      </p:sp>
      <p:sp>
        <p:nvSpPr>
          <p:cNvPr id="73" name="Google Shape;73;p62"/>
          <p:cNvSpPr txBox="1">
            <a:spLocks noGrp="1"/>
          </p:cNvSpPr>
          <p:nvPr>
            <p:ph type="subTitle" idx="7"/>
          </p:nvPr>
        </p:nvSpPr>
        <p:spPr>
          <a:xfrm flipH="1">
            <a:off x="978613" y="2114680"/>
            <a:ext cx="2114700" cy="87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74" name="Google Shape;74;p62"/>
          <p:cNvSpPr txBox="1">
            <a:spLocks noGrp="1"/>
          </p:cNvSpPr>
          <p:nvPr>
            <p:ph type="ctrTitle" idx="8"/>
          </p:nvPr>
        </p:nvSpPr>
        <p:spPr>
          <a:xfrm flipH="1">
            <a:off x="3817913" y="3137772"/>
            <a:ext cx="15606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400"/>
              <a:buNone/>
              <a:defRPr sz="1800">
                <a:solidFill>
                  <a:schemeClr val="lt1"/>
                </a:solidFill>
              </a:defRPr>
            </a:lvl1pPr>
            <a:lvl2pPr lvl="1" algn="ctr">
              <a:lnSpc>
                <a:spcPct val="100000"/>
              </a:lnSpc>
              <a:spcBef>
                <a:spcPts val="0"/>
              </a:spcBef>
              <a:spcAft>
                <a:spcPts val="0"/>
              </a:spcAft>
              <a:buClr>
                <a:schemeClr val="accent3"/>
              </a:buClr>
              <a:buSzPts val="1400"/>
              <a:buNone/>
              <a:defRPr sz="1400">
                <a:solidFill>
                  <a:schemeClr val="accent3"/>
                </a:solidFill>
              </a:defRPr>
            </a:lvl2pPr>
            <a:lvl3pPr lvl="2" algn="ctr">
              <a:lnSpc>
                <a:spcPct val="100000"/>
              </a:lnSpc>
              <a:spcBef>
                <a:spcPts val="0"/>
              </a:spcBef>
              <a:spcAft>
                <a:spcPts val="0"/>
              </a:spcAft>
              <a:buClr>
                <a:schemeClr val="accent3"/>
              </a:buClr>
              <a:buSzPts val="1400"/>
              <a:buNone/>
              <a:defRPr sz="1400">
                <a:solidFill>
                  <a:schemeClr val="accent3"/>
                </a:solidFill>
              </a:defRPr>
            </a:lvl3pPr>
            <a:lvl4pPr lvl="3" algn="ctr">
              <a:lnSpc>
                <a:spcPct val="100000"/>
              </a:lnSpc>
              <a:spcBef>
                <a:spcPts val="0"/>
              </a:spcBef>
              <a:spcAft>
                <a:spcPts val="0"/>
              </a:spcAft>
              <a:buClr>
                <a:schemeClr val="accent3"/>
              </a:buClr>
              <a:buSzPts val="1400"/>
              <a:buNone/>
              <a:defRPr sz="1400">
                <a:solidFill>
                  <a:schemeClr val="accent3"/>
                </a:solidFill>
              </a:defRPr>
            </a:lvl4pPr>
            <a:lvl5pPr lvl="4" algn="ctr">
              <a:lnSpc>
                <a:spcPct val="100000"/>
              </a:lnSpc>
              <a:spcBef>
                <a:spcPts val="0"/>
              </a:spcBef>
              <a:spcAft>
                <a:spcPts val="0"/>
              </a:spcAft>
              <a:buClr>
                <a:schemeClr val="accent3"/>
              </a:buClr>
              <a:buSzPts val="1400"/>
              <a:buNone/>
              <a:defRPr sz="1400">
                <a:solidFill>
                  <a:schemeClr val="accent3"/>
                </a:solidFill>
              </a:defRPr>
            </a:lvl5pPr>
            <a:lvl6pPr lvl="5" algn="ctr">
              <a:lnSpc>
                <a:spcPct val="100000"/>
              </a:lnSpc>
              <a:spcBef>
                <a:spcPts val="0"/>
              </a:spcBef>
              <a:spcAft>
                <a:spcPts val="0"/>
              </a:spcAft>
              <a:buClr>
                <a:schemeClr val="accent3"/>
              </a:buClr>
              <a:buSzPts val="1400"/>
              <a:buNone/>
              <a:defRPr sz="1400">
                <a:solidFill>
                  <a:schemeClr val="accent3"/>
                </a:solidFill>
              </a:defRPr>
            </a:lvl6pPr>
            <a:lvl7pPr lvl="6" algn="ctr">
              <a:lnSpc>
                <a:spcPct val="100000"/>
              </a:lnSpc>
              <a:spcBef>
                <a:spcPts val="0"/>
              </a:spcBef>
              <a:spcAft>
                <a:spcPts val="0"/>
              </a:spcAft>
              <a:buClr>
                <a:schemeClr val="accent3"/>
              </a:buClr>
              <a:buSzPts val="1400"/>
              <a:buNone/>
              <a:defRPr sz="1400">
                <a:solidFill>
                  <a:schemeClr val="accent3"/>
                </a:solidFill>
              </a:defRPr>
            </a:lvl7pPr>
            <a:lvl8pPr lvl="7" algn="ctr">
              <a:lnSpc>
                <a:spcPct val="100000"/>
              </a:lnSpc>
              <a:spcBef>
                <a:spcPts val="0"/>
              </a:spcBef>
              <a:spcAft>
                <a:spcPts val="0"/>
              </a:spcAft>
              <a:buClr>
                <a:schemeClr val="accent3"/>
              </a:buClr>
              <a:buSzPts val="1400"/>
              <a:buNone/>
              <a:defRPr sz="1400">
                <a:solidFill>
                  <a:schemeClr val="accent3"/>
                </a:solidFill>
              </a:defRPr>
            </a:lvl8pPr>
            <a:lvl9pPr lvl="8" algn="ctr">
              <a:lnSpc>
                <a:spcPct val="100000"/>
              </a:lnSpc>
              <a:spcBef>
                <a:spcPts val="0"/>
              </a:spcBef>
              <a:spcAft>
                <a:spcPts val="0"/>
              </a:spcAft>
              <a:buClr>
                <a:schemeClr val="accent3"/>
              </a:buClr>
              <a:buSzPts val="1400"/>
              <a:buNone/>
              <a:defRPr sz="1400">
                <a:solidFill>
                  <a:schemeClr val="accent3"/>
                </a:solidFill>
              </a:defRPr>
            </a:lvl9pPr>
          </a:lstStyle>
          <a:p>
            <a:endParaRPr/>
          </a:p>
        </p:txBody>
      </p:sp>
      <p:sp>
        <p:nvSpPr>
          <p:cNvPr id="75" name="Google Shape;75;p62"/>
          <p:cNvSpPr txBox="1">
            <a:spLocks noGrp="1"/>
          </p:cNvSpPr>
          <p:nvPr>
            <p:ph type="subTitle" idx="9"/>
          </p:nvPr>
        </p:nvSpPr>
        <p:spPr>
          <a:xfrm flipH="1">
            <a:off x="3540863" y="3730243"/>
            <a:ext cx="2114700" cy="87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76" name="Google Shape;76;p62"/>
          <p:cNvSpPr txBox="1">
            <a:spLocks noGrp="1"/>
          </p:cNvSpPr>
          <p:nvPr>
            <p:ph type="ctrTitle" idx="13"/>
          </p:nvPr>
        </p:nvSpPr>
        <p:spPr>
          <a:xfrm flipH="1">
            <a:off x="1255664" y="3137780"/>
            <a:ext cx="15606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400"/>
              <a:buNone/>
              <a:defRPr sz="1800">
                <a:solidFill>
                  <a:schemeClr val="lt1"/>
                </a:solidFill>
              </a:defRPr>
            </a:lvl1pPr>
            <a:lvl2pPr lvl="1" algn="ctr">
              <a:lnSpc>
                <a:spcPct val="100000"/>
              </a:lnSpc>
              <a:spcBef>
                <a:spcPts val="0"/>
              </a:spcBef>
              <a:spcAft>
                <a:spcPts val="0"/>
              </a:spcAft>
              <a:buClr>
                <a:schemeClr val="accent3"/>
              </a:buClr>
              <a:buSzPts val="1400"/>
              <a:buNone/>
              <a:defRPr sz="1400">
                <a:solidFill>
                  <a:schemeClr val="accent3"/>
                </a:solidFill>
              </a:defRPr>
            </a:lvl2pPr>
            <a:lvl3pPr lvl="2" algn="ctr">
              <a:lnSpc>
                <a:spcPct val="100000"/>
              </a:lnSpc>
              <a:spcBef>
                <a:spcPts val="0"/>
              </a:spcBef>
              <a:spcAft>
                <a:spcPts val="0"/>
              </a:spcAft>
              <a:buClr>
                <a:schemeClr val="accent3"/>
              </a:buClr>
              <a:buSzPts val="1400"/>
              <a:buNone/>
              <a:defRPr sz="1400">
                <a:solidFill>
                  <a:schemeClr val="accent3"/>
                </a:solidFill>
              </a:defRPr>
            </a:lvl3pPr>
            <a:lvl4pPr lvl="3" algn="ctr">
              <a:lnSpc>
                <a:spcPct val="100000"/>
              </a:lnSpc>
              <a:spcBef>
                <a:spcPts val="0"/>
              </a:spcBef>
              <a:spcAft>
                <a:spcPts val="0"/>
              </a:spcAft>
              <a:buClr>
                <a:schemeClr val="accent3"/>
              </a:buClr>
              <a:buSzPts val="1400"/>
              <a:buNone/>
              <a:defRPr sz="1400">
                <a:solidFill>
                  <a:schemeClr val="accent3"/>
                </a:solidFill>
              </a:defRPr>
            </a:lvl4pPr>
            <a:lvl5pPr lvl="4" algn="ctr">
              <a:lnSpc>
                <a:spcPct val="100000"/>
              </a:lnSpc>
              <a:spcBef>
                <a:spcPts val="0"/>
              </a:spcBef>
              <a:spcAft>
                <a:spcPts val="0"/>
              </a:spcAft>
              <a:buClr>
                <a:schemeClr val="accent3"/>
              </a:buClr>
              <a:buSzPts val="1400"/>
              <a:buNone/>
              <a:defRPr sz="1400">
                <a:solidFill>
                  <a:schemeClr val="accent3"/>
                </a:solidFill>
              </a:defRPr>
            </a:lvl5pPr>
            <a:lvl6pPr lvl="5" algn="ctr">
              <a:lnSpc>
                <a:spcPct val="100000"/>
              </a:lnSpc>
              <a:spcBef>
                <a:spcPts val="0"/>
              </a:spcBef>
              <a:spcAft>
                <a:spcPts val="0"/>
              </a:spcAft>
              <a:buClr>
                <a:schemeClr val="accent3"/>
              </a:buClr>
              <a:buSzPts val="1400"/>
              <a:buNone/>
              <a:defRPr sz="1400">
                <a:solidFill>
                  <a:schemeClr val="accent3"/>
                </a:solidFill>
              </a:defRPr>
            </a:lvl6pPr>
            <a:lvl7pPr lvl="6" algn="ctr">
              <a:lnSpc>
                <a:spcPct val="100000"/>
              </a:lnSpc>
              <a:spcBef>
                <a:spcPts val="0"/>
              </a:spcBef>
              <a:spcAft>
                <a:spcPts val="0"/>
              </a:spcAft>
              <a:buClr>
                <a:schemeClr val="accent3"/>
              </a:buClr>
              <a:buSzPts val="1400"/>
              <a:buNone/>
              <a:defRPr sz="1400">
                <a:solidFill>
                  <a:schemeClr val="accent3"/>
                </a:solidFill>
              </a:defRPr>
            </a:lvl7pPr>
            <a:lvl8pPr lvl="7" algn="ctr">
              <a:lnSpc>
                <a:spcPct val="100000"/>
              </a:lnSpc>
              <a:spcBef>
                <a:spcPts val="0"/>
              </a:spcBef>
              <a:spcAft>
                <a:spcPts val="0"/>
              </a:spcAft>
              <a:buClr>
                <a:schemeClr val="accent3"/>
              </a:buClr>
              <a:buSzPts val="1400"/>
              <a:buNone/>
              <a:defRPr sz="1400">
                <a:solidFill>
                  <a:schemeClr val="accent3"/>
                </a:solidFill>
              </a:defRPr>
            </a:lvl8pPr>
            <a:lvl9pPr lvl="8" algn="ctr">
              <a:lnSpc>
                <a:spcPct val="100000"/>
              </a:lnSpc>
              <a:spcBef>
                <a:spcPts val="0"/>
              </a:spcBef>
              <a:spcAft>
                <a:spcPts val="0"/>
              </a:spcAft>
              <a:buClr>
                <a:schemeClr val="accent3"/>
              </a:buClr>
              <a:buSzPts val="1400"/>
              <a:buNone/>
              <a:defRPr sz="1400">
                <a:solidFill>
                  <a:schemeClr val="accent3"/>
                </a:solidFill>
              </a:defRPr>
            </a:lvl9pPr>
          </a:lstStyle>
          <a:p>
            <a:endParaRPr/>
          </a:p>
        </p:txBody>
      </p:sp>
      <p:sp>
        <p:nvSpPr>
          <p:cNvPr id="77" name="Google Shape;77;p62"/>
          <p:cNvSpPr txBox="1">
            <a:spLocks noGrp="1"/>
          </p:cNvSpPr>
          <p:nvPr>
            <p:ph type="subTitle" idx="14"/>
          </p:nvPr>
        </p:nvSpPr>
        <p:spPr>
          <a:xfrm flipH="1">
            <a:off x="978613" y="3730257"/>
            <a:ext cx="2114700" cy="87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78" name="Google Shape;78;p62"/>
          <p:cNvSpPr txBox="1">
            <a:spLocks noGrp="1"/>
          </p:cNvSpPr>
          <p:nvPr>
            <p:ph type="title" idx="15"/>
          </p:nvPr>
        </p:nvSpPr>
        <p:spPr>
          <a:xfrm>
            <a:off x="594650" y="355650"/>
            <a:ext cx="2463000" cy="69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3000"/>
            </a:lvl1pPr>
            <a:lvl2pPr lvl="1" algn="l">
              <a:lnSpc>
                <a:spcPct val="100000"/>
              </a:lnSpc>
              <a:spcBef>
                <a:spcPts val="0"/>
              </a:spcBef>
              <a:spcAft>
                <a:spcPts val="0"/>
              </a:spcAft>
              <a:buSzPts val="2400"/>
              <a:buNone/>
              <a:defRPr sz="3000"/>
            </a:lvl2pPr>
            <a:lvl3pPr lvl="2" algn="l">
              <a:lnSpc>
                <a:spcPct val="100000"/>
              </a:lnSpc>
              <a:spcBef>
                <a:spcPts val="0"/>
              </a:spcBef>
              <a:spcAft>
                <a:spcPts val="0"/>
              </a:spcAft>
              <a:buSzPts val="2400"/>
              <a:buNone/>
              <a:defRPr sz="3000"/>
            </a:lvl3pPr>
            <a:lvl4pPr lvl="3" algn="l">
              <a:lnSpc>
                <a:spcPct val="100000"/>
              </a:lnSpc>
              <a:spcBef>
                <a:spcPts val="0"/>
              </a:spcBef>
              <a:spcAft>
                <a:spcPts val="0"/>
              </a:spcAft>
              <a:buSzPts val="2400"/>
              <a:buNone/>
              <a:defRPr sz="3000"/>
            </a:lvl4pPr>
            <a:lvl5pPr lvl="4" algn="l">
              <a:lnSpc>
                <a:spcPct val="100000"/>
              </a:lnSpc>
              <a:spcBef>
                <a:spcPts val="0"/>
              </a:spcBef>
              <a:spcAft>
                <a:spcPts val="0"/>
              </a:spcAft>
              <a:buSzPts val="2400"/>
              <a:buNone/>
              <a:defRPr sz="3000"/>
            </a:lvl5pPr>
            <a:lvl6pPr lvl="5" algn="l">
              <a:lnSpc>
                <a:spcPct val="100000"/>
              </a:lnSpc>
              <a:spcBef>
                <a:spcPts val="0"/>
              </a:spcBef>
              <a:spcAft>
                <a:spcPts val="0"/>
              </a:spcAft>
              <a:buSzPts val="2400"/>
              <a:buNone/>
              <a:defRPr sz="3000"/>
            </a:lvl6pPr>
            <a:lvl7pPr lvl="6" algn="l">
              <a:lnSpc>
                <a:spcPct val="100000"/>
              </a:lnSpc>
              <a:spcBef>
                <a:spcPts val="0"/>
              </a:spcBef>
              <a:spcAft>
                <a:spcPts val="0"/>
              </a:spcAft>
              <a:buSzPts val="2400"/>
              <a:buNone/>
              <a:defRPr sz="3000"/>
            </a:lvl7pPr>
            <a:lvl8pPr lvl="7" algn="l">
              <a:lnSpc>
                <a:spcPct val="100000"/>
              </a:lnSpc>
              <a:spcBef>
                <a:spcPts val="0"/>
              </a:spcBef>
              <a:spcAft>
                <a:spcPts val="0"/>
              </a:spcAft>
              <a:buSzPts val="2400"/>
              <a:buNone/>
              <a:defRPr sz="3000"/>
            </a:lvl8pPr>
            <a:lvl9pPr lvl="8" algn="l">
              <a:lnSpc>
                <a:spcPct val="100000"/>
              </a:lnSpc>
              <a:spcBef>
                <a:spcPts val="0"/>
              </a:spcBef>
              <a:spcAft>
                <a:spcPts val="0"/>
              </a:spcAft>
              <a:buSzPts val="24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list">
  <p:cSld name="CUSTOM_15">
    <p:spTree>
      <p:nvGrpSpPr>
        <p:cNvPr id="1" name="Shape 79"/>
        <p:cNvGrpSpPr/>
        <p:nvPr/>
      </p:nvGrpSpPr>
      <p:grpSpPr>
        <a:xfrm>
          <a:off x="0" y="0"/>
          <a:ext cx="0" cy="0"/>
          <a:chOff x="0" y="0"/>
          <a:chExt cx="0" cy="0"/>
        </a:xfrm>
      </p:grpSpPr>
      <p:sp>
        <p:nvSpPr>
          <p:cNvPr id="80" name="Google Shape;80;p63"/>
          <p:cNvSpPr/>
          <p:nvPr/>
        </p:nvSpPr>
        <p:spPr>
          <a:xfrm>
            <a:off x="-479225" y="1792700"/>
            <a:ext cx="3395100" cy="2385600"/>
          </a:xfrm>
          <a:prstGeom prst="roundRect">
            <a:avLst>
              <a:gd name="adj" fmla="val 13861"/>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63"/>
          <p:cNvSpPr/>
          <p:nvPr/>
        </p:nvSpPr>
        <p:spPr>
          <a:xfrm>
            <a:off x="-123750" y="-40925"/>
            <a:ext cx="1514400" cy="1058100"/>
          </a:xfrm>
          <a:prstGeom prst="roundRect">
            <a:avLst>
              <a:gd name="adj" fmla="val 16667"/>
            </a:avLst>
          </a:prstGeom>
          <a:solidFill>
            <a:schemeClr val="lt2">
              <a:alpha val="2470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63"/>
          <p:cNvSpPr txBox="1">
            <a:spLocks noGrp="1"/>
          </p:cNvSpPr>
          <p:nvPr>
            <p:ph type="body" idx="1"/>
          </p:nvPr>
        </p:nvSpPr>
        <p:spPr>
          <a:xfrm>
            <a:off x="2585266" y="2021066"/>
            <a:ext cx="5375700" cy="2727300"/>
          </a:xfrm>
          <a:prstGeom prst="rect">
            <a:avLst/>
          </a:prstGeom>
          <a:noFill/>
          <a:ln>
            <a:noFill/>
          </a:ln>
        </p:spPr>
        <p:txBody>
          <a:bodyPr spcFirstLastPara="1" wrap="square" lIns="91425" tIns="91425" rIns="91425" bIns="91425" anchor="t" anchorCtr="0">
            <a:noAutofit/>
          </a:bodyPr>
          <a:lstStyle>
            <a:lvl1pPr marL="457200" lvl="0" indent="-330200" algn="l">
              <a:lnSpc>
                <a:spcPct val="150000"/>
              </a:lnSpc>
              <a:spcBef>
                <a:spcPts val="0"/>
              </a:spcBef>
              <a:spcAft>
                <a:spcPts val="0"/>
              </a:spcAft>
              <a:buSzPts val="1600"/>
              <a:buFont typeface="Nunito Light"/>
              <a:buChar char="●"/>
              <a:defRPr sz="1400"/>
            </a:lvl1pPr>
            <a:lvl2pPr marL="914400" lvl="1" indent="-330200" algn="l">
              <a:lnSpc>
                <a:spcPct val="115000"/>
              </a:lnSpc>
              <a:spcBef>
                <a:spcPts val="1600"/>
              </a:spcBef>
              <a:spcAft>
                <a:spcPts val="0"/>
              </a:spcAft>
              <a:buSzPts val="1600"/>
              <a:buFont typeface="Nunito Light"/>
              <a:buChar char="○"/>
              <a:defRPr/>
            </a:lvl2pPr>
            <a:lvl3pPr marL="1371600" lvl="2" indent="-323850" algn="l">
              <a:lnSpc>
                <a:spcPct val="115000"/>
              </a:lnSpc>
              <a:spcBef>
                <a:spcPts val="1600"/>
              </a:spcBef>
              <a:spcAft>
                <a:spcPts val="0"/>
              </a:spcAft>
              <a:buSzPts val="1500"/>
              <a:buFont typeface="Nunito Light"/>
              <a:buChar char="■"/>
              <a:defRPr/>
            </a:lvl3pPr>
            <a:lvl4pPr marL="1828800" lvl="3" indent="-323850" algn="l">
              <a:lnSpc>
                <a:spcPct val="115000"/>
              </a:lnSpc>
              <a:spcBef>
                <a:spcPts val="1600"/>
              </a:spcBef>
              <a:spcAft>
                <a:spcPts val="0"/>
              </a:spcAft>
              <a:buSzPts val="1500"/>
              <a:buFont typeface="Nunito Light"/>
              <a:buChar char="●"/>
              <a:defRPr/>
            </a:lvl4pPr>
            <a:lvl5pPr marL="2286000" lvl="4" indent="-304800" algn="l">
              <a:lnSpc>
                <a:spcPct val="115000"/>
              </a:lnSpc>
              <a:spcBef>
                <a:spcPts val="1600"/>
              </a:spcBef>
              <a:spcAft>
                <a:spcPts val="0"/>
              </a:spcAft>
              <a:buSzPts val="1200"/>
              <a:buFont typeface="Nunito Light"/>
              <a:buChar char="○"/>
              <a:defRPr/>
            </a:lvl5pPr>
            <a:lvl6pPr marL="2743200" lvl="5" indent="-304800" algn="l">
              <a:lnSpc>
                <a:spcPct val="115000"/>
              </a:lnSpc>
              <a:spcBef>
                <a:spcPts val="1600"/>
              </a:spcBef>
              <a:spcAft>
                <a:spcPts val="0"/>
              </a:spcAft>
              <a:buSzPts val="1200"/>
              <a:buFont typeface="Nunito Light"/>
              <a:buChar char="■"/>
              <a:defRPr/>
            </a:lvl6pPr>
            <a:lvl7pPr marL="3200400" lvl="6" indent="-311150" algn="l">
              <a:lnSpc>
                <a:spcPct val="115000"/>
              </a:lnSpc>
              <a:spcBef>
                <a:spcPts val="1600"/>
              </a:spcBef>
              <a:spcAft>
                <a:spcPts val="0"/>
              </a:spcAft>
              <a:buSzPts val="1300"/>
              <a:buFont typeface="Nunito Light"/>
              <a:buChar char="●"/>
              <a:defRPr/>
            </a:lvl7pPr>
            <a:lvl8pPr marL="3657600" lvl="7" indent="-311150" algn="l">
              <a:lnSpc>
                <a:spcPct val="115000"/>
              </a:lnSpc>
              <a:spcBef>
                <a:spcPts val="1600"/>
              </a:spcBef>
              <a:spcAft>
                <a:spcPts val="0"/>
              </a:spcAft>
              <a:buSzPts val="1300"/>
              <a:buFont typeface="Nunito Light"/>
              <a:buChar char="○"/>
              <a:defRPr/>
            </a:lvl8pPr>
            <a:lvl9pPr marL="4114800" lvl="8" indent="-304800" algn="l">
              <a:lnSpc>
                <a:spcPct val="115000"/>
              </a:lnSpc>
              <a:spcBef>
                <a:spcPts val="1600"/>
              </a:spcBef>
              <a:spcAft>
                <a:spcPts val="1600"/>
              </a:spcAft>
              <a:buSzPts val="1200"/>
              <a:buFont typeface="Nunito Light"/>
              <a:buChar char="■"/>
              <a:defRPr/>
            </a:lvl9pPr>
          </a:lstStyle>
          <a:p>
            <a:endParaRPr/>
          </a:p>
        </p:txBody>
      </p:sp>
      <p:sp>
        <p:nvSpPr>
          <p:cNvPr id="83" name="Google Shape;83;p63"/>
          <p:cNvSpPr txBox="1">
            <a:spLocks noGrp="1"/>
          </p:cNvSpPr>
          <p:nvPr>
            <p:ph type="title"/>
          </p:nvPr>
        </p:nvSpPr>
        <p:spPr>
          <a:xfrm>
            <a:off x="594651" y="355650"/>
            <a:ext cx="5888100" cy="1261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3000"/>
            </a:lvl1pPr>
            <a:lvl2pPr lvl="1" algn="l">
              <a:lnSpc>
                <a:spcPct val="100000"/>
              </a:lnSpc>
              <a:spcBef>
                <a:spcPts val="0"/>
              </a:spcBef>
              <a:spcAft>
                <a:spcPts val="0"/>
              </a:spcAft>
              <a:buSzPts val="2400"/>
              <a:buNone/>
              <a:defRPr sz="3000"/>
            </a:lvl2pPr>
            <a:lvl3pPr lvl="2" algn="l">
              <a:lnSpc>
                <a:spcPct val="100000"/>
              </a:lnSpc>
              <a:spcBef>
                <a:spcPts val="0"/>
              </a:spcBef>
              <a:spcAft>
                <a:spcPts val="0"/>
              </a:spcAft>
              <a:buSzPts val="2400"/>
              <a:buNone/>
              <a:defRPr sz="3000"/>
            </a:lvl3pPr>
            <a:lvl4pPr lvl="3" algn="l">
              <a:lnSpc>
                <a:spcPct val="100000"/>
              </a:lnSpc>
              <a:spcBef>
                <a:spcPts val="0"/>
              </a:spcBef>
              <a:spcAft>
                <a:spcPts val="0"/>
              </a:spcAft>
              <a:buSzPts val="2400"/>
              <a:buNone/>
              <a:defRPr sz="3000"/>
            </a:lvl4pPr>
            <a:lvl5pPr lvl="4" algn="l">
              <a:lnSpc>
                <a:spcPct val="100000"/>
              </a:lnSpc>
              <a:spcBef>
                <a:spcPts val="0"/>
              </a:spcBef>
              <a:spcAft>
                <a:spcPts val="0"/>
              </a:spcAft>
              <a:buSzPts val="2400"/>
              <a:buNone/>
              <a:defRPr sz="3000"/>
            </a:lvl5pPr>
            <a:lvl6pPr lvl="5" algn="l">
              <a:lnSpc>
                <a:spcPct val="100000"/>
              </a:lnSpc>
              <a:spcBef>
                <a:spcPts val="0"/>
              </a:spcBef>
              <a:spcAft>
                <a:spcPts val="0"/>
              </a:spcAft>
              <a:buSzPts val="2400"/>
              <a:buNone/>
              <a:defRPr sz="3000"/>
            </a:lvl6pPr>
            <a:lvl7pPr lvl="6" algn="l">
              <a:lnSpc>
                <a:spcPct val="100000"/>
              </a:lnSpc>
              <a:spcBef>
                <a:spcPts val="0"/>
              </a:spcBef>
              <a:spcAft>
                <a:spcPts val="0"/>
              </a:spcAft>
              <a:buSzPts val="2400"/>
              <a:buNone/>
              <a:defRPr sz="3000"/>
            </a:lvl7pPr>
            <a:lvl8pPr lvl="7" algn="l">
              <a:lnSpc>
                <a:spcPct val="100000"/>
              </a:lnSpc>
              <a:spcBef>
                <a:spcPts val="0"/>
              </a:spcBef>
              <a:spcAft>
                <a:spcPts val="0"/>
              </a:spcAft>
              <a:buSzPts val="2400"/>
              <a:buNone/>
              <a:defRPr sz="3000"/>
            </a:lvl8pPr>
            <a:lvl9pPr lvl="8" algn="l">
              <a:lnSpc>
                <a:spcPct val="100000"/>
              </a:lnSpc>
              <a:spcBef>
                <a:spcPts val="0"/>
              </a:spcBef>
              <a:spcAft>
                <a:spcPts val="0"/>
              </a:spcAft>
              <a:buSzPts val="2400"/>
              <a:buNone/>
              <a:defRPr sz="3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400"/>
              <a:buFont typeface="Marvel"/>
              <a:buNone/>
              <a:defRPr sz="2400" b="1" i="0" u="none" strike="noStrike" cap="none">
                <a:solidFill>
                  <a:schemeClr val="dk1"/>
                </a:solidFill>
                <a:latin typeface="Marvel"/>
                <a:ea typeface="Marvel"/>
                <a:cs typeface="Marvel"/>
                <a:sym typeface="Marvel"/>
              </a:defRPr>
            </a:lvl1pPr>
            <a:lvl2pPr marR="0" lvl="1" algn="l" rtl="0">
              <a:lnSpc>
                <a:spcPct val="100000"/>
              </a:lnSpc>
              <a:spcBef>
                <a:spcPts val="0"/>
              </a:spcBef>
              <a:spcAft>
                <a:spcPts val="0"/>
              </a:spcAft>
              <a:buClr>
                <a:schemeClr val="dk1"/>
              </a:buClr>
              <a:buSzPts val="2400"/>
              <a:buFont typeface="Marvel"/>
              <a:buNone/>
              <a:defRPr sz="2400" b="1" i="0" u="none" strike="noStrike" cap="none">
                <a:solidFill>
                  <a:schemeClr val="dk1"/>
                </a:solidFill>
                <a:latin typeface="Marvel"/>
                <a:ea typeface="Marvel"/>
                <a:cs typeface="Marvel"/>
                <a:sym typeface="Marvel"/>
              </a:defRPr>
            </a:lvl2pPr>
            <a:lvl3pPr marR="0" lvl="2" algn="l" rtl="0">
              <a:lnSpc>
                <a:spcPct val="100000"/>
              </a:lnSpc>
              <a:spcBef>
                <a:spcPts val="0"/>
              </a:spcBef>
              <a:spcAft>
                <a:spcPts val="0"/>
              </a:spcAft>
              <a:buClr>
                <a:schemeClr val="dk1"/>
              </a:buClr>
              <a:buSzPts val="2400"/>
              <a:buFont typeface="Marvel"/>
              <a:buNone/>
              <a:defRPr sz="2400" b="1" i="0" u="none" strike="noStrike" cap="none">
                <a:solidFill>
                  <a:schemeClr val="dk1"/>
                </a:solidFill>
                <a:latin typeface="Marvel"/>
                <a:ea typeface="Marvel"/>
                <a:cs typeface="Marvel"/>
                <a:sym typeface="Marvel"/>
              </a:defRPr>
            </a:lvl3pPr>
            <a:lvl4pPr marR="0" lvl="3" algn="l" rtl="0">
              <a:lnSpc>
                <a:spcPct val="100000"/>
              </a:lnSpc>
              <a:spcBef>
                <a:spcPts val="0"/>
              </a:spcBef>
              <a:spcAft>
                <a:spcPts val="0"/>
              </a:spcAft>
              <a:buClr>
                <a:schemeClr val="dk1"/>
              </a:buClr>
              <a:buSzPts val="2400"/>
              <a:buFont typeface="Marvel"/>
              <a:buNone/>
              <a:defRPr sz="2400" b="1" i="0" u="none" strike="noStrike" cap="none">
                <a:solidFill>
                  <a:schemeClr val="dk1"/>
                </a:solidFill>
                <a:latin typeface="Marvel"/>
                <a:ea typeface="Marvel"/>
                <a:cs typeface="Marvel"/>
                <a:sym typeface="Marvel"/>
              </a:defRPr>
            </a:lvl4pPr>
            <a:lvl5pPr marR="0" lvl="4" algn="l" rtl="0">
              <a:lnSpc>
                <a:spcPct val="100000"/>
              </a:lnSpc>
              <a:spcBef>
                <a:spcPts val="0"/>
              </a:spcBef>
              <a:spcAft>
                <a:spcPts val="0"/>
              </a:spcAft>
              <a:buClr>
                <a:schemeClr val="dk1"/>
              </a:buClr>
              <a:buSzPts val="2400"/>
              <a:buFont typeface="Marvel"/>
              <a:buNone/>
              <a:defRPr sz="2400" b="1" i="0" u="none" strike="noStrike" cap="none">
                <a:solidFill>
                  <a:schemeClr val="dk1"/>
                </a:solidFill>
                <a:latin typeface="Marvel"/>
                <a:ea typeface="Marvel"/>
                <a:cs typeface="Marvel"/>
                <a:sym typeface="Marvel"/>
              </a:defRPr>
            </a:lvl5pPr>
            <a:lvl6pPr marR="0" lvl="5" algn="l" rtl="0">
              <a:lnSpc>
                <a:spcPct val="100000"/>
              </a:lnSpc>
              <a:spcBef>
                <a:spcPts val="0"/>
              </a:spcBef>
              <a:spcAft>
                <a:spcPts val="0"/>
              </a:spcAft>
              <a:buClr>
                <a:schemeClr val="dk1"/>
              </a:buClr>
              <a:buSzPts val="2400"/>
              <a:buFont typeface="Marvel"/>
              <a:buNone/>
              <a:defRPr sz="2400" b="1" i="0" u="none" strike="noStrike" cap="none">
                <a:solidFill>
                  <a:schemeClr val="dk1"/>
                </a:solidFill>
                <a:latin typeface="Marvel"/>
                <a:ea typeface="Marvel"/>
                <a:cs typeface="Marvel"/>
                <a:sym typeface="Marvel"/>
              </a:defRPr>
            </a:lvl6pPr>
            <a:lvl7pPr marR="0" lvl="6" algn="l" rtl="0">
              <a:lnSpc>
                <a:spcPct val="100000"/>
              </a:lnSpc>
              <a:spcBef>
                <a:spcPts val="0"/>
              </a:spcBef>
              <a:spcAft>
                <a:spcPts val="0"/>
              </a:spcAft>
              <a:buClr>
                <a:schemeClr val="dk1"/>
              </a:buClr>
              <a:buSzPts val="2400"/>
              <a:buFont typeface="Marvel"/>
              <a:buNone/>
              <a:defRPr sz="2400" b="1" i="0" u="none" strike="noStrike" cap="none">
                <a:solidFill>
                  <a:schemeClr val="dk1"/>
                </a:solidFill>
                <a:latin typeface="Marvel"/>
                <a:ea typeface="Marvel"/>
                <a:cs typeface="Marvel"/>
                <a:sym typeface="Marvel"/>
              </a:defRPr>
            </a:lvl7pPr>
            <a:lvl8pPr marR="0" lvl="7" algn="l" rtl="0">
              <a:lnSpc>
                <a:spcPct val="100000"/>
              </a:lnSpc>
              <a:spcBef>
                <a:spcPts val="0"/>
              </a:spcBef>
              <a:spcAft>
                <a:spcPts val="0"/>
              </a:spcAft>
              <a:buClr>
                <a:schemeClr val="dk1"/>
              </a:buClr>
              <a:buSzPts val="2400"/>
              <a:buFont typeface="Marvel"/>
              <a:buNone/>
              <a:defRPr sz="2400" b="1" i="0" u="none" strike="noStrike" cap="none">
                <a:solidFill>
                  <a:schemeClr val="dk1"/>
                </a:solidFill>
                <a:latin typeface="Marvel"/>
                <a:ea typeface="Marvel"/>
                <a:cs typeface="Marvel"/>
                <a:sym typeface="Marvel"/>
              </a:defRPr>
            </a:lvl8pPr>
            <a:lvl9pPr marR="0" lvl="8" algn="l" rtl="0">
              <a:lnSpc>
                <a:spcPct val="100000"/>
              </a:lnSpc>
              <a:spcBef>
                <a:spcPts val="0"/>
              </a:spcBef>
              <a:spcAft>
                <a:spcPts val="0"/>
              </a:spcAft>
              <a:buClr>
                <a:schemeClr val="dk1"/>
              </a:buClr>
              <a:buSzPts val="2400"/>
              <a:buFont typeface="Marvel"/>
              <a:buNone/>
              <a:defRPr sz="2400" b="1" i="0" u="none" strike="noStrike" cap="none">
                <a:solidFill>
                  <a:schemeClr val="dk1"/>
                </a:solidFill>
                <a:latin typeface="Marvel"/>
                <a:ea typeface="Marvel"/>
                <a:cs typeface="Marvel"/>
                <a:sym typeface="Marvel"/>
              </a:defRPr>
            </a:lvl9pPr>
          </a:lstStyle>
          <a:p>
            <a:endParaRPr/>
          </a:p>
        </p:txBody>
      </p:sp>
      <p:sp>
        <p:nvSpPr>
          <p:cNvPr id="7" name="Google Shape;7;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1"/>
              </a:buClr>
              <a:buSzPts val="1800"/>
              <a:buFont typeface="Assistant Light"/>
              <a:buChar char="●"/>
              <a:defRPr sz="1800" b="0" i="0" u="none" strike="noStrike" cap="none">
                <a:solidFill>
                  <a:schemeClr val="dk1"/>
                </a:solidFill>
                <a:latin typeface="Assistant Light"/>
                <a:ea typeface="Assistant Light"/>
                <a:cs typeface="Assistant Light"/>
                <a:sym typeface="Assistant Light"/>
              </a:defRPr>
            </a:lvl1pPr>
            <a:lvl2pPr marL="914400" marR="0" lvl="1" indent="-317500" algn="l" rtl="0">
              <a:lnSpc>
                <a:spcPct val="115000"/>
              </a:lnSpc>
              <a:spcBef>
                <a:spcPts val="1600"/>
              </a:spcBef>
              <a:spcAft>
                <a:spcPts val="0"/>
              </a:spcAft>
              <a:buClr>
                <a:schemeClr val="dk1"/>
              </a:buClr>
              <a:buSzPts val="1400"/>
              <a:buFont typeface="Assistant Light"/>
              <a:buChar char="○"/>
              <a:defRPr sz="1400" b="0" i="0" u="none" strike="noStrike" cap="none">
                <a:solidFill>
                  <a:schemeClr val="dk1"/>
                </a:solidFill>
                <a:latin typeface="Assistant Light"/>
                <a:ea typeface="Assistant Light"/>
                <a:cs typeface="Assistant Light"/>
                <a:sym typeface="Assistant Light"/>
              </a:defRPr>
            </a:lvl2pPr>
            <a:lvl3pPr marL="1371600" marR="0" lvl="2" indent="-304800" algn="l" rtl="0">
              <a:lnSpc>
                <a:spcPct val="115000"/>
              </a:lnSpc>
              <a:spcBef>
                <a:spcPts val="1600"/>
              </a:spcBef>
              <a:spcAft>
                <a:spcPts val="0"/>
              </a:spcAft>
              <a:buClr>
                <a:schemeClr val="dk1"/>
              </a:buClr>
              <a:buSzPts val="1200"/>
              <a:buFont typeface="Assistant Light"/>
              <a:buChar char="■"/>
              <a:defRPr sz="1200" b="0" i="0" u="none" strike="noStrike" cap="none">
                <a:solidFill>
                  <a:schemeClr val="dk1"/>
                </a:solidFill>
                <a:latin typeface="Assistant Light"/>
                <a:ea typeface="Assistant Light"/>
                <a:cs typeface="Assistant Light"/>
                <a:sym typeface="Assistant Light"/>
              </a:defRPr>
            </a:lvl3pPr>
            <a:lvl4pPr marL="1828800" marR="0" lvl="3" indent="-304800" algn="l" rtl="0">
              <a:lnSpc>
                <a:spcPct val="115000"/>
              </a:lnSpc>
              <a:spcBef>
                <a:spcPts val="1600"/>
              </a:spcBef>
              <a:spcAft>
                <a:spcPts val="0"/>
              </a:spcAft>
              <a:buClr>
                <a:schemeClr val="dk1"/>
              </a:buClr>
              <a:buSzPts val="1200"/>
              <a:buFont typeface="Assistant Light"/>
              <a:buChar char="●"/>
              <a:defRPr sz="1200" b="0" i="0" u="none" strike="noStrike" cap="none">
                <a:solidFill>
                  <a:schemeClr val="dk1"/>
                </a:solidFill>
                <a:latin typeface="Assistant Light"/>
                <a:ea typeface="Assistant Light"/>
                <a:cs typeface="Assistant Light"/>
                <a:sym typeface="Assistant Light"/>
              </a:defRPr>
            </a:lvl4pPr>
            <a:lvl5pPr marL="2286000" marR="0" lvl="4" indent="-304800" algn="l" rtl="0">
              <a:lnSpc>
                <a:spcPct val="115000"/>
              </a:lnSpc>
              <a:spcBef>
                <a:spcPts val="1600"/>
              </a:spcBef>
              <a:spcAft>
                <a:spcPts val="0"/>
              </a:spcAft>
              <a:buClr>
                <a:schemeClr val="dk1"/>
              </a:buClr>
              <a:buSzPts val="1200"/>
              <a:buFont typeface="Assistant Light"/>
              <a:buChar char="○"/>
              <a:defRPr sz="1200" b="0" i="0" u="none" strike="noStrike" cap="none">
                <a:solidFill>
                  <a:schemeClr val="dk1"/>
                </a:solidFill>
                <a:latin typeface="Assistant Light"/>
                <a:ea typeface="Assistant Light"/>
                <a:cs typeface="Assistant Light"/>
                <a:sym typeface="Assistant Light"/>
              </a:defRPr>
            </a:lvl5pPr>
            <a:lvl6pPr marL="2743200" marR="0" lvl="5" indent="-304800" algn="l" rtl="0">
              <a:lnSpc>
                <a:spcPct val="115000"/>
              </a:lnSpc>
              <a:spcBef>
                <a:spcPts val="1600"/>
              </a:spcBef>
              <a:spcAft>
                <a:spcPts val="0"/>
              </a:spcAft>
              <a:buClr>
                <a:schemeClr val="dk1"/>
              </a:buClr>
              <a:buSzPts val="1200"/>
              <a:buFont typeface="Assistant Light"/>
              <a:buChar char="■"/>
              <a:defRPr sz="1200" b="0" i="0" u="none" strike="noStrike" cap="none">
                <a:solidFill>
                  <a:schemeClr val="dk1"/>
                </a:solidFill>
                <a:latin typeface="Assistant Light"/>
                <a:ea typeface="Assistant Light"/>
                <a:cs typeface="Assistant Light"/>
                <a:sym typeface="Assistant Light"/>
              </a:defRPr>
            </a:lvl6pPr>
            <a:lvl7pPr marL="3200400" marR="0" lvl="6" indent="-304800" algn="l" rtl="0">
              <a:lnSpc>
                <a:spcPct val="115000"/>
              </a:lnSpc>
              <a:spcBef>
                <a:spcPts val="1600"/>
              </a:spcBef>
              <a:spcAft>
                <a:spcPts val="0"/>
              </a:spcAft>
              <a:buClr>
                <a:schemeClr val="dk1"/>
              </a:buClr>
              <a:buSzPts val="1200"/>
              <a:buFont typeface="Assistant Light"/>
              <a:buChar char="●"/>
              <a:defRPr sz="1200" b="0" i="0" u="none" strike="noStrike" cap="none">
                <a:solidFill>
                  <a:schemeClr val="dk1"/>
                </a:solidFill>
                <a:latin typeface="Assistant Light"/>
                <a:ea typeface="Assistant Light"/>
                <a:cs typeface="Assistant Light"/>
                <a:sym typeface="Assistant Light"/>
              </a:defRPr>
            </a:lvl7pPr>
            <a:lvl8pPr marL="3657600" marR="0" lvl="7" indent="-304800" algn="l" rtl="0">
              <a:lnSpc>
                <a:spcPct val="115000"/>
              </a:lnSpc>
              <a:spcBef>
                <a:spcPts val="1600"/>
              </a:spcBef>
              <a:spcAft>
                <a:spcPts val="0"/>
              </a:spcAft>
              <a:buClr>
                <a:schemeClr val="dk1"/>
              </a:buClr>
              <a:buSzPts val="1200"/>
              <a:buFont typeface="Assistant Light"/>
              <a:buChar char="○"/>
              <a:defRPr sz="1200" b="0" i="0" u="none" strike="noStrike" cap="none">
                <a:solidFill>
                  <a:schemeClr val="dk1"/>
                </a:solidFill>
                <a:latin typeface="Assistant Light"/>
                <a:ea typeface="Assistant Light"/>
                <a:cs typeface="Assistant Light"/>
                <a:sym typeface="Assistant Light"/>
              </a:defRPr>
            </a:lvl8pPr>
            <a:lvl9pPr marL="4114800" marR="0" lvl="8" indent="-304800" algn="l" rtl="0">
              <a:lnSpc>
                <a:spcPct val="115000"/>
              </a:lnSpc>
              <a:spcBef>
                <a:spcPts val="1600"/>
              </a:spcBef>
              <a:spcAft>
                <a:spcPts val="1600"/>
              </a:spcAft>
              <a:buClr>
                <a:schemeClr val="dk1"/>
              </a:buClr>
              <a:buSzPts val="1200"/>
              <a:buFont typeface="Assistant Light"/>
              <a:buChar char="■"/>
              <a:defRPr sz="1200" b="0" i="0" u="none" strike="noStrike" cap="none">
                <a:solidFill>
                  <a:schemeClr val="dk1"/>
                </a:solidFill>
                <a:latin typeface="Assistant Light"/>
                <a:ea typeface="Assistant Light"/>
                <a:cs typeface="Assistant Light"/>
                <a:sym typeface="Assistant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8" r:id="rId16"/>
    <p:sldLayoutId id="2147483669" r:id="rId17"/>
    <p:sldLayoutId id="214748367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isbe.net/Documents/ESSER-Fact-Sheet.pdf"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hyperlink" Target="https://www.isbe.net/_layouts/Download.aspx?SourceUrl=/Documents/ESSERIII-300m-Set-Aside.xlsx"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www.isbe.net/Pages/ARP-ESSER-Plans.aspx"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hyperlink" Target="http://afterschoolalliance.org/covid/accessing-funds-LEAs.cfm" TargetMode="External"/><Relationship Id="rId3" Type="http://schemas.openxmlformats.org/officeDocument/2006/relationships/hyperlink" Target="https://www.helpkidsrecover.org/experts-examples/examples-of-collaboration-with-community-based-afterschool-summer-programs-to-support-students/" TargetMode="External"/><Relationship Id="rId7" Type="http://schemas.openxmlformats.org/officeDocument/2006/relationships/hyperlink" Target="https://register.gotowebinar.com/recording/8877211009912228363"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hyperlink" Target="https://www.isbe.net/Pages/Title-Grants.aspx" TargetMode="External"/><Relationship Id="rId5" Type="http://schemas.openxmlformats.org/officeDocument/2006/relationships/hyperlink" Target="https://public.tableau.com/app/profile/edunomicslab/viz/IllinoisESSERIIIAllocationFundsSpent/Dashboard1" TargetMode="External"/><Relationship Id="rId4" Type="http://schemas.openxmlformats.org/officeDocument/2006/relationships/hyperlink" Target="https://www.isbe.net/Documents/ESSER-III-webinar-presentation.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metrofamily.zoom.us/meeting/register/tJwtcOusqzwiHtGfhFLeSSF_BsEH08kWPUzh"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hyperlink" Target="https://collabornation.net/sl/event_details/41187/"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metrofamily.zoom.us/meeting/register/tJwqc-uvpzgsHdCz75VrPqRj-v7zAVqDuu1Y" TargetMode="External"/><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mailto:gillanin@actnowillinois.org"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hyperlink" Target="mailto:kargue-mason@partnership4resilience.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
          <p:cNvSpPr txBox="1">
            <a:spLocks noGrp="1"/>
          </p:cNvSpPr>
          <p:nvPr>
            <p:ph type="subTitle" idx="1"/>
          </p:nvPr>
        </p:nvSpPr>
        <p:spPr>
          <a:xfrm rot="1416">
            <a:off x="5456962" y="3940825"/>
            <a:ext cx="2913300" cy="792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a:t>October 25, 2022</a:t>
            </a:r>
            <a:endParaRPr/>
          </a:p>
        </p:txBody>
      </p:sp>
      <p:sp>
        <p:nvSpPr>
          <p:cNvPr id="146" name="Google Shape;146;p1"/>
          <p:cNvSpPr txBox="1">
            <a:spLocks noGrp="1"/>
          </p:cNvSpPr>
          <p:nvPr>
            <p:ph type="ctrTitle"/>
          </p:nvPr>
        </p:nvSpPr>
        <p:spPr>
          <a:xfrm rot="896">
            <a:off x="243644" y="155153"/>
            <a:ext cx="6904200" cy="211815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5200"/>
              <a:buNone/>
            </a:pPr>
            <a:r>
              <a:rPr lang="en" sz="7200"/>
              <a:t>CONNECTING WITH COMMUNITY PARTNERS</a:t>
            </a:r>
            <a:endParaRPr sz="7200"/>
          </a:p>
        </p:txBody>
      </p:sp>
      <p:pic>
        <p:nvPicPr>
          <p:cNvPr id="147" name="Google Shape;147;p1" descr="Logo&#10;&#10;Description automatically generated"/>
          <p:cNvPicPr preferRelativeResize="0"/>
          <p:nvPr/>
        </p:nvPicPr>
        <p:blipFill rotWithShape="1">
          <a:blip r:embed="rId3">
            <a:alphaModFix/>
          </a:blip>
          <a:srcRect/>
          <a:stretch/>
        </p:blipFill>
        <p:spPr>
          <a:xfrm>
            <a:off x="0" y="4602266"/>
            <a:ext cx="1623701" cy="541234"/>
          </a:xfrm>
          <a:prstGeom prst="rect">
            <a:avLst/>
          </a:prstGeom>
          <a:noFill/>
          <a:ln>
            <a:noFill/>
          </a:ln>
        </p:spPr>
      </p:pic>
      <p:pic>
        <p:nvPicPr>
          <p:cNvPr id="148" name="Google Shape;148;p1"/>
          <p:cNvPicPr preferRelativeResize="0"/>
          <p:nvPr/>
        </p:nvPicPr>
        <p:blipFill rotWithShape="1">
          <a:blip r:embed="rId4">
            <a:alphaModFix/>
          </a:blip>
          <a:srcRect/>
          <a:stretch/>
        </p:blipFill>
        <p:spPr>
          <a:xfrm>
            <a:off x="1623700" y="4602276"/>
            <a:ext cx="1135775" cy="541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9"/>
          <p:cNvSpPr/>
          <p:nvPr/>
        </p:nvSpPr>
        <p:spPr>
          <a:xfrm>
            <a:off x="3895655" y="3174050"/>
            <a:ext cx="1352700" cy="577800"/>
          </a:xfrm>
          <a:prstGeom prst="roundRect">
            <a:avLst>
              <a:gd name="adj" fmla="val 16667"/>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9"/>
          <p:cNvSpPr/>
          <p:nvPr/>
        </p:nvSpPr>
        <p:spPr>
          <a:xfrm>
            <a:off x="6431485" y="3174050"/>
            <a:ext cx="1352700" cy="577800"/>
          </a:xfrm>
          <a:prstGeom prst="roundRect">
            <a:avLst>
              <a:gd name="adj" fmla="val 16667"/>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9"/>
          <p:cNvSpPr/>
          <p:nvPr/>
        </p:nvSpPr>
        <p:spPr>
          <a:xfrm>
            <a:off x="1359838" y="3174050"/>
            <a:ext cx="1352700" cy="577800"/>
          </a:xfrm>
          <a:prstGeom prst="roundRect">
            <a:avLst>
              <a:gd name="adj" fmla="val 16667"/>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9"/>
          <p:cNvSpPr/>
          <p:nvPr/>
        </p:nvSpPr>
        <p:spPr>
          <a:xfrm>
            <a:off x="3895655" y="1554650"/>
            <a:ext cx="1352700" cy="577800"/>
          </a:xfrm>
          <a:prstGeom prst="roundRect">
            <a:avLst>
              <a:gd name="adj" fmla="val 16667"/>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9"/>
          <p:cNvSpPr/>
          <p:nvPr/>
        </p:nvSpPr>
        <p:spPr>
          <a:xfrm>
            <a:off x="6431485" y="1554650"/>
            <a:ext cx="1352700" cy="577800"/>
          </a:xfrm>
          <a:prstGeom prst="roundRect">
            <a:avLst>
              <a:gd name="adj" fmla="val 16667"/>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9"/>
          <p:cNvSpPr/>
          <p:nvPr/>
        </p:nvSpPr>
        <p:spPr>
          <a:xfrm>
            <a:off x="1359838" y="1554650"/>
            <a:ext cx="1352700" cy="577800"/>
          </a:xfrm>
          <a:prstGeom prst="roundRect">
            <a:avLst>
              <a:gd name="adj" fmla="val 16667"/>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9"/>
          <p:cNvSpPr txBox="1">
            <a:spLocks noGrp="1"/>
          </p:cNvSpPr>
          <p:nvPr>
            <p:ph type="title" idx="15"/>
          </p:nvPr>
        </p:nvSpPr>
        <p:spPr>
          <a:xfrm>
            <a:off x="594649" y="355650"/>
            <a:ext cx="2794009" cy="69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SERIES OVERVIEW</a:t>
            </a:r>
            <a:endParaRPr/>
          </a:p>
        </p:txBody>
      </p:sp>
      <p:sp>
        <p:nvSpPr>
          <p:cNvPr id="296" name="Google Shape;296;p9"/>
          <p:cNvSpPr txBox="1">
            <a:spLocks noGrp="1"/>
          </p:cNvSpPr>
          <p:nvPr>
            <p:ph type="ctrTitle"/>
          </p:nvPr>
        </p:nvSpPr>
        <p:spPr>
          <a:xfrm flipH="1">
            <a:off x="6196038" y="1526811"/>
            <a:ext cx="1824000" cy="577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r>
              <a:rPr lang="en">
                <a:solidFill>
                  <a:schemeClr val="lt2"/>
                </a:solidFill>
              </a:rPr>
              <a:t>OCT. 25, 2022</a:t>
            </a:r>
            <a:endParaRPr>
              <a:solidFill>
                <a:schemeClr val="lt2"/>
              </a:solidFill>
            </a:endParaRPr>
          </a:p>
        </p:txBody>
      </p:sp>
      <p:sp>
        <p:nvSpPr>
          <p:cNvPr id="297" name="Google Shape;297;p9"/>
          <p:cNvSpPr txBox="1">
            <a:spLocks noGrp="1"/>
          </p:cNvSpPr>
          <p:nvPr>
            <p:ph type="subTitle" idx="1"/>
          </p:nvPr>
        </p:nvSpPr>
        <p:spPr>
          <a:xfrm flipH="1">
            <a:off x="6050688" y="2114681"/>
            <a:ext cx="2114700" cy="87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Connecting With Community Partners</a:t>
            </a:r>
            <a:endParaRPr/>
          </a:p>
        </p:txBody>
      </p:sp>
      <p:sp>
        <p:nvSpPr>
          <p:cNvPr id="298" name="Google Shape;298;p9"/>
          <p:cNvSpPr txBox="1">
            <a:spLocks noGrp="1"/>
          </p:cNvSpPr>
          <p:nvPr>
            <p:ph type="ctrTitle" idx="2"/>
          </p:nvPr>
        </p:nvSpPr>
        <p:spPr>
          <a:xfrm flipH="1">
            <a:off x="3766925" y="1526800"/>
            <a:ext cx="1611600" cy="577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r>
              <a:rPr lang="en">
                <a:solidFill>
                  <a:schemeClr val="accent1"/>
                </a:solidFill>
              </a:rPr>
              <a:t>SEPT. 22, 2022</a:t>
            </a:r>
            <a:endParaRPr>
              <a:solidFill>
                <a:schemeClr val="accent1"/>
              </a:solidFill>
            </a:endParaRPr>
          </a:p>
        </p:txBody>
      </p:sp>
      <p:sp>
        <p:nvSpPr>
          <p:cNvPr id="299" name="Google Shape;299;p9"/>
          <p:cNvSpPr txBox="1">
            <a:spLocks noGrp="1"/>
          </p:cNvSpPr>
          <p:nvPr>
            <p:ph type="subTitle" idx="3"/>
          </p:nvPr>
        </p:nvSpPr>
        <p:spPr>
          <a:xfrm flipH="1">
            <a:off x="3540863" y="2114681"/>
            <a:ext cx="2114700" cy="87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Designing Programming with a Needs Assessment and Asset Mapping</a:t>
            </a:r>
            <a:endParaRPr/>
          </a:p>
        </p:txBody>
      </p:sp>
      <p:sp>
        <p:nvSpPr>
          <p:cNvPr id="300" name="Google Shape;300;p9"/>
          <p:cNvSpPr txBox="1">
            <a:spLocks noGrp="1"/>
          </p:cNvSpPr>
          <p:nvPr>
            <p:ph type="ctrTitle" idx="4"/>
          </p:nvPr>
        </p:nvSpPr>
        <p:spPr>
          <a:xfrm flipH="1">
            <a:off x="6327738" y="3137772"/>
            <a:ext cx="1560600" cy="577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r>
              <a:rPr lang="en"/>
              <a:t>FEB. 23, 2023</a:t>
            </a:r>
            <a:endParaRPr/>
          </a:p>
        </p:txBody>
      </p:sp>
      <p:sp>
        <p:nvSpPr>
          <p:cNvPr id="301" name="Google Shape;301;p9"/>
          <p:cNvSpPr txBox="1">
            <a:spLocks noGrp="1"/>
          </p:cNvSpPr>
          <p:nvPr>
            <p:ph type="subTitle" idx="5"/>
          </p:nvPr>
        </p:nvSpPr>
        <p:spPr>
          <a:xfrm flipH="1">
            <a:off x="6050688" y="3730243"/>
            <a:ext cx="2114700" cy="87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Program Assessment</a:t>
            </a:r>
            <a:endParaRPr/>
          </a:p>
        </p:txBody>
      </p:sp>
      <p:sp>
        <p:nvSpPr>
          <p:cNvPr id="302" name="Google Shape;302;p9"/>
          <p:cNvSpPr txBox="1">
            <a:spLocks noGrp="1"/>
          </p:cNvSpPr>
          <p:nvPr>
            <p:ph type="ctrTitle" idx="6"/>
          </p:nvPr>
        </p:nvSpPr>
        <p:spPr>
          <a:xfrm flipH="1">
            <a:off x="1255663" y="1670211"/>
            <a:ext cx="1560600" cy="4344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r>
              <a:rPr lang="en">
                <a:solidFill>
                  <a:schemeClr val="accent1"/>
                </a:solidFill>
              </a:rPr>
              <a:t>AUGUST 31, 2022</a:t>
            </a:r>
            <a:endParaRPr>
              <a:solidFill>
                <a:schemeClr val="accent1"/>
              </a:solidFill>
            </a:endParaRPr>
          </a:p>
        </p:txBody>
      </p:sp>
      <p:sp>
        <p:nvSpPr>
          <p:cNvPr id="303" name="Google Shape;303;p9"/>
          <p:cNvSpPr txBox="1">
            <a:spLocks noGrp="1"/>
          </p:cNvSpPr>
          <p:nvPr>
            <p:ph type="subTitle" idx="7"/>
          </p:nvPr>
        </p:nvSpPr>
        <p:spPr>
          <a:xfrm flipH="1">
            <a:off x="978613" y="2114680"/>
            <a:ext cx="2114700" cy="87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The Scope of Afterschool in Illinois</a:t>
            </a:r>
            <a:endParaRPr/>
          </a:p>
        </p:txBody>
      </p:sp>
      <p:sp>
        <p:nvSpPr>
          <p:cNvPr id="304" name="Google Shape;304;p9"/>
          <p:cNvSpPr txBox="1">
            <a:spLocks noGrp="1"/>
          </p:cNvSpPr>
          <p:nvPr>
            <p:ph type="ctrTitle" idx="8"/>
          </p:nvPr>
        </p:nvSpPr>
        <p:spPr>
          <a:xfrm flipH="1">
            <a:off x="3766926" y="3137775"/>
            <a:ext cx="1611600" cy="577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r>
              <a:rPr lang="en"/>
              <a:t>JANUARY 4, 2023</a:t>
            </a:r>
            <a:endParaRPr/>
          </a:p>
        </p:txBody>
      </p:sp>
      <p:sp>
        <p:nvSpPr>
          <p:cNvPr id="305" name="Google Shape;305;p9"/>
          <p:cNvSpPr txBox="1">
            <a:spLocks noGrp="1"/>
          </p:cNvSpPr>
          <p:nvPr>
            <p:ph type="subTitle" idx="9"/>
          </p:nvPr>
        </p:nvSpPr>
        <p:spPr>
          <a:xfrm flipH="1">
            <a:off x="3540863" y="3730243"/>
            <a:ext cx="2114700" cy="87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Curricula and Activities</a:t>
            </a:r>
            <a:endParaRPr/>
          </a:p>
        </p:txBody>
      </p:sp>
      <p:sp>
        <p:nvSpPr>
          <p:cNvPr id="306" name="Google Shape;306;p9"/>
          <p:cNvSpPr txBox="1">
            <a:spLocks noGrp="1"/>
          </p:cNvSpPr>
          <p:nvPr>
            <p:ph type="ctrTitle" idx="13"/>
          </p:nvPr>
        </p:nvSpPr>
        <p:spPr>
          <a:xfrm flipH="1">
            <a:off x="1255664" y="3137780"/>
            <a:ext cx="1560600" cy="577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r>
              <a:rPr lang="en"/>
              <a:t>NOV. 30, 2022</a:t>
            </a:r>
            <a:endParaRPr/>
          </a:p>
        </p:txBody>
      </p:sp>
      <p:sp>
        <p:nvSpPr>
          <p:cNvPr id="307" name="Google Shape;307;p9"/>
          <p:cNvSpPr txBox="1">
            <a:spLocks noGrp="1"/>
          </p:cNvSpPr>
          <p:nvPr>
            <p:ph type="subTitle" idx="14"/>
          </p:nvPr>
        </p:nvSpPr>
        <p:spPr>
          <a:xfrm flipH="1">
            <a:off x="978613" y="3730257"/>
            <a:ext cx="2114700" cy="87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Sustainability Planning for After ESSER Funding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txBox="1">
            <a:spLocks noGrp="1"/>
          </p:cNvSpPr>
          <p:nvPr>
            <p:ph type="title"/>
          </p:nvPr>
        </p:nvSpPr>
        <p:spPr>
          <a:xfrm>
            <a:off x="594651" y="355650"/>
            <a:ext cx="4247315" cy="1261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COVID RELIEF EDUCATION FUNDING</a:t>
            </a:r>
            <a:endParaRPr/>
          </a:p>
        </p:txBody>
      </p:sp>
      <p:sp>
        <p:nvSpPr>
          <p:cNvPr id="313" name="Google Shape;313;p10"/>
          <p:cNvSpPr txBox="1">
            <a:spLocks noGrp="1"/>
          </p:cNvSpPr>
          <p:nvPr>
            <p:ph type="body" idx="1"/>
          </p:nvPr>
        </p:nvSpPr>
        <p:spPr>
          <a:xfrm>
            <a:off x="2506888" y="1777225"/>
            <a:ext cx="5375700" cy="2727300"/>
          </a:xfrm>
          <a:prstGeom prst="rect">
            <a:avLst/>
          </a:prstGeom>
          <a:noFill/>
          <a:ln>
            <a:noFill/>
          </a:ln>
        </p:spPr>
        <p:txBody>
          <a:bodyPr spcFirstLastPara="1" wrap="square" lIns="91425" tIns="91425" rIns="91425" bIns="91425" anchor="t" anchorCtr="0">
            <a:noAutofit/>
          </a:bodyPr>
          <a:lstStyle/>
          <a:p>
            <a:pPr marL="457200" lvl="0" indent="-457200" algn="l" rtl="0">
              <a:lnSpc>
                <a:spcPct val="150000"/>
              </a:lnSpc>
              <a:spcBef>
                <a:spcPts val="0"/>
              </a:spcBef>
              <a:spcAft>
                <a:spcPts val="0"/>
              </a:spcAft>
              <a:buClr>
                <a:schemeClr val="lt1"/>
              </a:buClr>
              <a:buSzPts val="1400"/>
              <a:buChar char="●"/>
            </a:pPr>
            <a:r>
              <a:rPr lang="en"/>
              <a:t>School districts must spend </a:t>
            </a:r>
            <a:r>
              <a:rPr lang="en" b="1"/>
              <a:t>20%</a:t>
            </a:r>
            <a:r>
              <a:rPr lang="en"/>
              <a:t> of </a:t>
            </a:r>
            <a:r>
              <a:rPr lang="en" u="sng">
                <a:solidFill>
                  <a:schemeClr val="hlink"/>
                </a:solidFill>
                <a:hlinkClick r:id="rId3"/>
              </a:rPr>
              <a:t>ARP funds </a:t>
            </a:r>
            <a:r>
              <a:rPr lang="en"/>
              <a:t>on learning loss</a:t>
            </a:r>
            <a:endParaRPr/>
          </a:p>
          <a:p>
            <a:pPr marL="914400" lvl="1" indent="-546100" algn="l" rtl="0">
              <a:lnSpc>
                <a:spcPct val="115000"/>
              </a:lnSpc>
              <a:spcBef>
                <a:spcPts val="0"/>
              </a:spcBef>
              <a:spcAft>
                <a:spcPts val="0"/>
              </a:spcAft>
              <a:buClr>
                <a:schemeClr val="accent3"/>
              </a:buClr>
              <a:buSzPts val="1400"/>
              <a:buChar char="●"/>
            </a:pPr>
            <a:r>
              <a:rPr lang="en">
                <a:solidFill>
                  <a:schemeClr val="dk1"/>
                </a:solidFill>
              </a:rPr>
              <a:t>Afterschool is an allowable use!</a:t>
            </a:r>
            <a:endParaRPr>
              <a:solidFill>
                <a:schemeClr val="dk1"/>
              </a:solidFill>
            </a:endParaRPr>
          </a:p>
          <a:p>
            <a:pPr marL="457200" lvl="0" indent="-457200" algn="l" rtl="0">
              <a:lnSpc>
                <a:spcPct val="150000"/>
              </a:lnSpc>
              <a:spcBef>
                <a:spcPts val="0"/>
              </a:spcBef>
              <a:spcAft>
                <a:spcPts val="0"/>
              </a:spcAft>
              <a:buClr>
                <a:schemeClr val="lt1"/>
              </a:buClr>
              <a:buSzPts val="1400"/>
              <a:buChar char="●"/>
            </a:pPr>
            <a:r>
              <a:rPr lang="en">
                <a:solidFill>
                  <a:schemeClr val="dk1"/>
                </a:solidFill>
              </a:rPr>
              <a:t>ISBE’s projects through ESSER II &amp; III:</a:t>
            </a:r>
            <a:endParaRPr/>
          </a:p>
          <a:p>
            <a:pPr marL="914400" lvl="1" indent="-546100" algn="l" rtl="0">
              <a:lnSpc>
                <a:spcPct val="115000"/>
              </a:lnSpc>
              <a:spcBef>
                <a:spcPts val="0"/>
              </a:spcBef>
              <a:spcAft>
                <a:spcPts val="0"/>
              </a:spcAft>
              <a:buClr>
                <a:schemeClr val="accent3"/>
              </a:buClr>
              <a:buSzPts val="1400"/>
              <a:buChar char="●"/>
            </a:pPr>
            <a:r>
              <a:rPr lang="en"/>
              <a:t>High impact tutoring; community schools; bridge programs; assessment</a:t>
            </a:r>
            <a:endParaRPr>
              <a:solidFill>
                <a:schemeClr val="dk1"/>
              </a:solidFill>
            </a:endParaRPr>
          </a:p>
          <a:p>
            <a:pPr marL="457200" lvl="0" indent="-457200" algn="l" rtl="0">
              <a:lnSpc>
                <a:spcPct val="150000"/>
              </a:lnSpc>
              <a:spcBef>
                <a:spcPts val="0"/>
              </a:spcBef>
              <a:spcAft>
                <a:spcPts val="0"/>
              </a:spcAft>
              <a:buClr>
                <a:schemeClr val="lt1"/>
              </a:buClr>
              <a:buSzPts val="1400"/>
              <a:buChar char="●"/>
            </a:pPr>
            <a:r>
              <a:rPr lang="en">
                <a:solidFill>
                  <a:schemeClr val="dk1"/>
                </a:solidFill>
              </a:rPr>
              <a:t>ISBE granted funding to </a:t>
            </a:r>
            <a:r>
              <a:rPr lang="en" u="sng">
                <a:solidFill>
                  <a:schemeClr val="dk1"/>
                </a:solidFill>
                <a:hlinkClick r:id="rId4">
                  <a:extLst>
                    <a:ext uri="{A12FA001-AC4F-418D-AE19-62706E023703}">
                      <ahyp:hlinkClr xmlns:ahyp="http://schemas.microsoft.com/office/drawing/2018/hyperlinkcolor" val="tx"/>
                    </a:ext>
                  </a:extLst>
                </a:hlinkClick>
              </a:rPr>
              <a:t>EBF districts </a:t>
            </a:r>
            <a:r>
              <a:rPr lang="en">
                <a:solidFill>
                  <a:schemeClr val="dk1"/>
                </a:solidFill>
              </a:rPr>
              <a:t>for learning loss, summer enrichment, and afterschool</a:t>
            </a:r>
            <a:endParaRPr>
              <a:solidFill>
                <a:schemeClr val="dk1"/>
              </a:solidFill>
            </a:endParaRPr>
          </a:p>
        </p:txBody>
      </p:sp>
      <p:pic>
        <p:nvPicPr>
          <p:cNvPr id="314" name="Google Shape;314;p10">
            <a:hlinkClick r:id="rId3"/>
          </p:cNvPr>
          <p:cNvPicPr preferRelativeResize="0"/>
          <p:nvPr/>
        </p:nvPicPr>
        <p:blipFill rotWithShape="1">
          <a:blip r:embed="rId5">
            <a:alphaModFix/>
          </a:blip>
          <a:srcRect/>
          <a:stretch/>
        </p:blipFill>
        <p:spPr>
          <a:xfrm>
            <a:off x="8433781" y="531297"/>
            <a:ext cx="347502" cy="34140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cxnSp>
        <p:nvCxnSpPr>
          <p:cNvPr id="319" name="Google Shape;319;p11"/>
          <p:cNvCxnSpPr/>
          <p:nvPr/>
        </p:nvCxnSpPr>
        <p:spPr>
          <a:xfrm>
            <a:off x="1777294" y="1439611"/>
            <a:ext cx="2828400" cy="528900"/>
          </a:xfrm>
          <a:prstGeom prst="bentConnector2">
            <a:avLst/>
          </a:prstGeom>
          <a:noFill/>
          <a:ln w="9525" cap="flat" cmpd="sng">
            <a:solidFill>
              <a:schemeClr val="dk2"/>
            </a:solidFill>
            <a:prstDash val="solid"/>
            <a:round/>
            <a:headEnd type="triangle" w="med" len="med"/>
            <a:tailEnd type="none" w="sm" len="sm"/>
          </a:ln>
        </p:spPr>
      </p:cxnSp>
      <p:sp>
        <p:nvSpPr>
          <p:cNvPr id="320" name="Google Shape;320;p11"/>
          <p:cNvSpPr/>
          <p:nvPr/>
        </p:nvSpPr>
        <p:spPr>
          <a:xfrm>
            <a:off x="4024384" y="1724801"/>
            <a:ext cx="1191811" cy="1094029"/>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1" name="Google Shape;321;p11"/>
          <p:cNvSpPr/>
          <p:nvPr/>
        </p:nvSpPr>
        <p:spPr>
          <a:xfrm>
            <a:off x="7213624" y="3908019"/>
            <a:ext cx="723206" cy="739240"/>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2" name="Google Shape;322;p11"/>
          <p:cNvSpPr/>
          <p:nvPr/>
        </p:nvSpPr>
        <p:spPr>
          <a:xfrm>
            <a:off x="1014159" y="1229271"/>
            <a:ext cx="723206" cy="739240"/>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23" name="Google Shape;323;p11"/>
          <p:cNvCxnSpPr/>
          <p:nvPr/>
        </p:nvCxnSpPr>
        <p:spPr>
          <a:xfrm rot="10800000">
            <a:off x="4611270" y="2835549"/>
            <a:ext cx="2377500" cy="1371600"/>
          </a:xfrm>
          <a:prstGeom prst="bentConnector2">
            <a:avLst/>
          </a:prstGeom>
          <a:noFill/>
          <a:ln w="9525" cap="flat" cmpd="sng">
            <a:solidFill>
              <a:schemeClr val="dk2"/>
            </a:solidFill>
            <a:prstDash val="solid"/>
            <a:round/>
            <a:headEnd type="triangle" w="med" len="med"/>
            <a:tailEnd type="none" w="sm" len="sm"/>
          </a:ln>
        </p:spPr>
      </p:cxnSp>
      <p:sp>
        <p:nvSpPr>
          <p:cNvPr id="324" name="Google Shape;324;p11"/>
          <p:cNvSpPr txBox="1">
            <a:spLocks noGrp="1"/>
          </p:cNvSpPr>
          <p:nvPr>
            <p:ph type="title" idx="6"/>
          </p:nvPr>
        </p:nvSpPr>
        <p:spPr>
          <a:xfrm>
            <a:off x="603525" y="355646"/>
            <a:ext cx="3393600" cy="75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NEEDS AND ASSETS</a:t>
            </a:r>
            <a:endParaRPr/>
          </a:p>
        </p:txBody>
      </p:sp>
      <p:sp>
        <p:nvSpPr>
          <p:cNvPr id="325" name="Google Shape;325;p11"/>
          <p:cNvSpPr/>
          <p:nvPr/>
        </p:nvSpPr>
        <p:spPr>
          <a:xfrm>
            <a:off x="6501030" y="2045829"/>
            <a:ext cx="2085600" cy="523445"/>
          </a:xfrm>
          <a:prstGeom prst="roundRect">
            <a:avLst>
              <a:gd name="adj" fmla="val 35724"/>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11"/>
          <p:cNvSpPr/>
          <p:nvPr/>
        </p:nvSpPr>
        <p:spPr>
          <a:xfrm>
            <a:off x="388805" y="2140027"/>
            <a:ext cx="2085600" cy="559962"/>
          </a:xfrm>
          <a:prstGeom prst="roundRect">
            <a:avLst>
              <a:gd name="adj" fmla="val 30028"/>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11"/>
          <p:cNvSpPr/>
          <p:nvPr/>
        </p:nvSpPr>
        <p:spPr>
          <a:xfrm>
            <a:off x="3569795" y="3036191"/>
            <a:ext cx="2085600" cy="575770"/>
          </a:xfrm>
          <a:prstGeom prst="roundRect">
            <a:avLst>
              <a:gd name="adj" fmla="val 38324"/>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11"/>
          <p:cNvSpPr txBox="1">
            <a:spLocks noGrp="1"/>
          </p:cNvSpPr>
          <p:nvPr>
            <p:ph type="ctrTitle" idx="2"/>
          </p:nvPr>
        </p:nvSpPr>
        <p:spPr>
          <a:xfrm flipH="1">
            <a:off x="679387" y="2261252"/>
            <a:ext cx="1560600" cy="422111"/>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t>NEEDS</a:t>
            </a:r>
            <a:endParaRPr/>
          </a:p>
        </p:txBody>
      </p:sp>
      <p:sp>
        <p:nvSpPr>
          <p:cNvPr id="329" name="Google Shape;329;p11"/>
          <p:cNvSpPr txBox="1">
            <a:spLocks noGrp="1"/>
          </p:cNvSpPr>
          <p:nvPr>
            <p:ph type="subTitle" idx="3"/>
          </p:nvPr>
        </p:nvSpPr>
        <p:spPr>
          <a:xfrm flipH="1">
            <a:off x="403180" y="2699989"/>
            <a:ext cx="2055836" cy="136231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Gaps to positive youth development (academic or social-emotional) that exist within the serviced community.</a:t>
            </a:r>
            <a:endParaRPr/>
          </a:p>
        </p:txBody>
      </p:sp>
      <p:sp>
        <p:nvSpPr>
          <p:cNvPr id="330" name="Google Shape;330;p11"/>
          <p:cNvSpPr txBox="1">
            <a:spLocks noGrp="1"/>
          </p:cNvSpPr>
          <p:nvPr>
            <p:ph type="subTitle" idx="1"/>
          </p:nvPr>
        </p:nvSpPr>
        <p:spPr>
          <a:xfrm flipH="1">
            <a:off x="6603455" y="2647118"/>
            <a:ext cx="1963200" cy="134841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Resources available within the target community that can be leveraged to meet needs.</a:t>
            </a:r>
            <a:endParaRPr/>
          </a:p>
        </p:txBody>
      </p:sp>
      <p:sp>
        <p:nvSpPr>
          <p:cNvPr id="331" name="Google Shape;331;p11"/>
          <p:cNvSpPr txBox="1">
            <a:spLocks noGrp="1"/>
          </p:cNvSpPr>
          <p:nvPr>
            <p:ph type="ctrTitle"/>
          </p:nvPr>
        </p:nvSpPr>
        <p:spPr>
          <a:xfrm flipH="1">
            <a:off x="6763530" y="2135418"/>
            <a:ext cx="1560600" cy="422111"/>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t>ASSETS</a:t>
            </a:r>
            <a:endParaRPr/>
          </a:p>
        </p:txBody>
      </p:sp>
      <p:grpSp>
        <p:nvGrpSpPr>
          <p:cNvPr id="332" name="Google Shape;332;p11"/>
          <p:cNvGrpSpPr/>
          <p:nvPr/>
        </p:nvGrpSpPr>
        <p:grpSpPr>
          <a:xfrm>
            <a:off x="1218237" y="1422985"/>
            <a:ext cx="382446" cy="370969"/>
            <a:chOff x="4410053" y="1437650"/>
            <a:chExt cx="475561" cy="461289"/>
          </a:xfrm>
        </p:grpSpPr>
        <p:sp>
          <p:nvSpPr>
            <p:cNvPr id="333" name="Google Shape;333;p11"/>
            <p:cNvSpPr/>
            <p:nvPr/>
          </p:nvSpPr>
          <p:spPr>
            <a:xfrm>
              <a:off x="4451886" y="1437650"/>
              <a:ext cx="194260" cy="315681"/>
            </a:xfrm>
            <a:custGeom>
              <a:avLst/>
              <a:gdLst/>
              <a:ahLst/>
              <a:cxnLst/>
              <a:rect l="l" t="t" r="r" b="b"/>
              <a:pathLst>
                <a:path w="2763" h="4490" extrusionOk="0">
                  <a:moveTo>
                    <a:pt x="1021" y="815"/>
                  </a:moveTo>
                  <a:cubicBezTo>
                    <a:pt x="1038" y="815"/>
                    <a:pt x="1055" y="817"/>
                    <a:pt x="1072" y="822"/>
                  </a:cubicBezTo>
                  <a:cubicBezTo>
                    <a:pt x="1156" y="834"/>
                    <a:pt x="1215" y="917"/>
                    <a:pt x="1215" y="1013"/>
                  </a:cubicBezTo>
                  <a:lnTo>
                    <a:pt x="1215" y="1191"/>
                  </a:lnTo>
                  <a:cubicBezTo>
                    <a:pt x="1215" y="1310"/>
                    <a:pt x="1156" y="1382"/>
                    <a:pt x="1072" y="1394"/>
                  </a:cubicBezTo>
                  <a:cubicBezTo>
                    <a:pt x="1053" y="1399"/>
                    <a:pt x="1035" y="1401"/>
                    <a:pt x="1017" y="1401"/>
                  </a:cubicBezTo>
                  <a:cubicBezTo>
                    <a:pt x="909" y="1401"/>
                    <a:pt x="822" y="1315"/>
                    <a:pt x="822" y="1203"/>
                  </a:cubicBezTo>
                  <a:lnTo>
                    <a:pt x="822" y="1013"/>
                  </a:lnTo>
                  <a:cubicBezTo>
                    <a:pt x="822" y="909"/>
                    <a:pt x="912" y="815"/>
                    <a:pt x="1021" y="815"/>
                  </a:cubicBezTo>
                  <a:close/>
                  <a:moveTo>
                    <a:pt x="1791" y="815"/>
                  </a:moveTo>
                  <a:cubicBezTo>
                    <a:pt x="1808" y="815"/>
                    <a:pt x="1827" y="817"/>
                    <a:pt x="1846" y="822"/>
                  </a:cubicBezTo>
                  <a:cubicBezTo>
                    <a:pt x="1929" y="834"/>
                    <a:pt x="1989" y="917"/>
                    <a:pt x="1989" y="1013"/>
                  </a:cubicBezTo>
                  <a:lnTo>
                    <a:pt x="1989" y="1191"/>
                  </a:lnTo>
                  <a:cubicBezTo>
                    <a:pt x="1989" y="1310"/>
                    <a:pt x="1929" y="1382"/>
                    <a:pt x="1846" y="1394"/>
                  </a:cubicBezTo>
                  <a:cubicBezTo>
                    <a:pt x="1826" y="1399"/>
                    <a:pt x="1805" y="1401"/>
                    <a:pt x="1786" y="1401"/>
                  </a:cubicBezTo>
                  <a:cubicBezTo>
                    <a:pt x="1671" y="1401"/>
                    <a:pt x="1584" y="1315"/>
                    <a:pt x="1584" y="1203"/>
                  </a:cubicBezTo>
                  <a:lnTo>
                    <a:pt x="1584" y="1013"/>
                  </a:lnTo>
                  <a:cubicBezTo>
                    <a:pt x="1584" y="909"/>
                    <a:pt x="1674" y="815"/>
                    <a:pt x="1791" y="815"/>
                  </a:cubicBezTo>
                  <a:close/>
                  <a:moveTo>
                    <a:pt x="1021" y="1720"/>
                  </a:moveTo>
                  <a:cubicBezTo>
                    <a:pt x="1038" y="1720"/>
                    <a:pt x="1055" y="1722"/>
                    <a:pt x="1072" y="1727"/>
                  </a:cubicBezTo>
                  <a:cubicBezTo>
                    <a:pt x="1156" y="1739"/>
                    <a:pt x="1215" y="1834"/>
                    <a:pt x="1215" y="1918"/>
                  </a:cubicBezTo>
                  <a:lnTo>
                    <a:pt x="1215" y="2108"/>
                  </a:lnTo>
                  <a:cubicBezTo>
                    <a:pt x="1215" y="2203"/>
                    <a:pt x="1156" y="2287"/>
                    <a:pt x="1072" y="2310"/>
                  </a:cubicBezTo>
                  <a:cubicBezTo>
                    <a:pt x="1059" y="2313"/>
                    <a:pt x="1045" y="2314"/>
                    <a:pt x="1032" y="2314"/>
                  </a:cubicBezTo>
                  <a:cubicBezTo>
                    <a:pt x="918" y="2314"/>
                    <a:pt x="822" y="2225"/>
                    <a:pt x="822" y="2108"/>
                  </a:cubicBezTo>
                  <a:lnTo>
                    <a:pt x="822" y="1918"/>
                  </a:lnTo>
                  <a:cubicBezTo>
                    <a:pt x="822" y="1814"/>
                    <a:pt x="912" y="1720"/>
                    <a:pt x="1021" y="1720"/>
                  </a:cubicBezTo>
                  <a:close/>
                  <a:moveTo>
                    <a:pt x="1791" y="1720"/>
                  </a:moveTo>
                  <a:cubicBezTo>
                    <a:pt x="1808" y="1720"/>
                    <a:pt x="1827" y="1722"/>
                    <a:pt x="1846" y="1727"/>
                  </a:cubicBezTo>
                  <a:cubicBezTo>
                    <a:pt x="1929" y="1739"/>
                    <a:pt x="1989" y="1834"/>
                    <a:pt x="1989" y="1918"/>
                  </a:cubicBezTo>
                  <a:lnTo>
                    <a:pt x="1989" y="2108"/>
                  </a:lnTo>
                  <a:cubicBezTo>
                    <a:pt x="1989" y="2203"/>
                    <a:pt x="1929" y="2287"/>
                    <a:pt x="1846" y="2310"/>
                  </a:cubicBezTo>
                  <a:cubicBezTo>
                    <a:pt x="1831" y="2313"/>
                    <a:pt x="1817" y="2314"/>
                    <a:pt x="1802" y="2314"/>
                  </a:cubicBezTo>
                  <a:cubicBezTo>
                    <a:pt x="1680" y="2314"/>
                    <a:pt x="1584" y="2225"/>
                    <a:pt x="1584" y="2108"/>
                  </a:cubicBezTo>
                  <a:lnTo>
                    <a:pt x="1584" y="1918"/>
                  </a:lnTo>
                  <a:cubicBezTo>
                    <a:pt x="1584" y="1814"/>
                    <a:pt x="1674" y="1720"/>
                    <a:pt x="1791" y="1720"/>
                  </a:cubicBezTo>
                  <a:close/>
                  <a:moveTo>
                    <a:pt x="1032" y="2628"/>
                  </a:moveTo>
                  <a:cubicBezTo>
                    <a:pt x="1045" y="2628"/>
                    <a:pt x="1059" y="2629"/>
                    <a:pt x="1072" y="2632"/>
                  </a:cubicBezTo>
                  <a:cubicBezTo>
                    <a:pt x="1156" y="2644"/>
                    <a:pt x="1215" y="2739"/>
                    <a:pt x="1215" y="2822"/>
                  </a:cubicBezTo>
                  <a:lnTo>
                    <a:pt x="1215" y="3025"/>
                  </a:lnTo>
                  <a:cubicBezTo>
                    <a:pt x="1215" y="3108"/>
                    <a:pt x="1156" y="3203"/>
                    <a:pt x="1072" y="3215"/>
                  </a:cubicBezTo>
                  <a:cubicBezTo>
                    <a:pt x="1057" y="3218"/>
                    <a:pt x="1042" y="3219"/>
                    <a:pt x="1028" y="3219"/>
                  </a:cubicBezTo>
                  <a:cubicBezTo>
                    <a:pt x="915" y="3219"/>
                    <a:pt x="822" y="3141"/>
                    <a:pt x="822" y="3025"/>
                  </a:cubicBezTo>
                  <a:lnTo>
                    <a:pt x="822" y="2822"/>
                  </a:lnTo>
                  <a:cubicBezTo>
                    <a:pt x="822" y="2716"/>
                    <a:pt x="918" y="2628"/>
                    <a:pt x="1032" y="2628"/>
                  </a:cubicBezTo>
                  <a:close/>
                  <a:moveTo>
                    <a:pt x="1802" y="2628"/>
                  </a:moveTo>
                  <a:cubicBezTo>
                    <a:pt x="1817" y="2628"/>
                    <a:pt x="1831" y="2629"/>
                    <a:pt x="1846" y="2632"/>
                  </a:cubicBezTo>
                  <a:cubicBezTo>
                    <a:pt x="1929" y="2644"/>
                    <a:pt x="1989" y="2739"/>
                    <a:pt x="1989" y="2822"/>
                  </a:cubicBezTo>
                  <a:lnTo>
                    <a:pt x="1989" y="3025"/>
                  </a:lnTo>
                  <a:cubicBezTo>
                    <a:pt x="1989" y="3108"/>
                    <a:pt x="1929" y="3203"/>
                    <a:pt x="1846" y="3215"/>
                  </a:cubicBezTo>
                  <a:cubicBezTo>
                    <a:pt x="1830" y="3218"/>
                    <a:pt x="1814" y="3219"/>
                    <a:pt x="1798" y="3219"/>
                  </a:cubicBezTo>
                  <a:cubicBezTo>
                    <a:pt x="1677" y="3219"/>
                    <a:pt x="1584" y="3141"/>
                    <a:pt x="1584" y="3025"/>
                  </a:cubicBezTo>
                  <a:lnTo>
                    <a:pt x="1584" y="2822"/>
                  </a:lnTo>
                  <a:cubicBezTo>
                    <a:pt x="1584" y="2716"/>
                    <a:pt x="1680" y="2628"/>
                    <a:pt x="1802" y="2628"/>
                  </a:cubicBezTo>
                  <a:close/>
                  <a:moveTo>
                    <a:pt x="1382" y="1"/>
                  </a:moveTo>
                  <a:cubicBezTo>
                    <a:pt x="620" y="1"/>
                    <a:pt x="1" y="608"/>
                    <a:pt x="1" y="1370"/>
                  </a:cubicBezTo>
                  <a:lnTo>
                    <a:pt x="1" y="3215"/>
                  </a:lnTo>
                  <a:cubicBezTo>
                    <a:pt x="179" y="3287"/>
                    <a:pt x="405" y="3406"/>
                    <a:pt x="620" y="3584"/>
                  </a:cubicBezTo>
                  <a:cubicBezTo>
                    <a:pt x="977" y="3834"/>
                    <a:pt x="1251" y="4156"/>
                    <a:pt x="1394" y="4489"/>
                  </a:cubicBezTo>
                  <a:cubicBezTo>
                    <a:pt x="1560" y="4168"/>
                    <a:pt x="1810" y="3870"/>
                    <a:pt x="2144" y="3596"/>
                  </a:cubicBezTo>
                  <a:cubicBezTo>
                    <a:pt x="2370" y="3418"/>
                    <a:pt x="2584" y="3299"/>
                    <a:pt x="2763" y="3215"/>
                  </a:cubicBezTo>
                  <a:lnTo>
                    <a:pt x="2763" y="1370"/>
                  </a:lnTo>
                  <a:cubicBezTo>
                    <a:pt x="2763" y="608"/>
                    <a:pt x="2144" y="1"/>
                    <a:pt x="13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11"/>
            <p:cNvSpPr/>
            <p:nvPr/>
          </p:nvSpPr>
          <p:spPr>
            <a:xfrm>
              <a:off x="4410053" y="1681267"/>
              <a:ext cx="457139" cy="217672"/>
            </a:xfrm>
            <a:custGeom>
              <a:avLst/>
              <a:gdLst/>
              <a:ahLst/>
              <a:cxnLst/>
              <a:rect l="l" t="t" r="r" b="b"/>
              <a:pathLst>
                <a:path w="6502" h="3096" extrusionOk="0">
                  <a:moveTo>
                    <a:pt x="5263" y="0"/>
                  </a:moveTo>
                  <a:lnTo>
                    <a:pt x="5263" y="36"/>
                  </a:lnTo>
                  <a:lnTo>
                    <a:pt x="5311" y="405"/>
                  </a:lnTo>
                  <a:cubicBezTo>
                    <a:pt x="5322" y="560"/>
                    <a:pt x="5477" y="703"/>
                    <a:pt x="5644" y="703"/>
                  </a:cubicBezTo>
                  <a:lnTo>
                    <a:pt x="5680" y="703"/>
                  </a:lnTo>
                  <a:lnTo>
                    <a:pt x="5680" y="2429"/>
                  </a:lnTo>
                  <a:cubicBezTo>
                    <a:pt x="5680" y="2429"/>
                    <a:pt x="5549" y="2727"/>
                    <a:pt x="5382" y="2727"/>
                  </a:cubicBezTo>
                  <a:lnTo>
                    <a:pt x="3275" y="2727"/>
                  </a:lnTo>
                  <a:cubicBezTo>
                    <a:pt x="3358" y="2643"/>
                    <a:pt x="3429" y="2572"/>
                    <a:pt x="3513" y="2465"/>
                  </a:cubicBezTo>
                  <a:cubicBezTo>
                    <a:pt x="4013" y="1774"/>
                    <a:pt x="3810" y="715"/>
                    <a:pt x="3703" y="310"/>
                  </a:cubicBezTo>
                  <a:lnTo>
                    <a:pt x="3703" y="310"/>
                  </a:lnTo>
                  <a:cubicBezTo>
                    <a:pt x="3703" y="310"/>
                    <a:pt x="3691" y="310"/>
                    <a:pt x="3667" y="322"/>
                  </a:cubicBezTo>
                  <a:cubicBezTo>
                    <a:pt x="3667" y="322"/>
                    <a:pt x="3286" y="441"/>
                    <a:pt x="2917" y="727"/>
                  </a:cubicBezTo>
                  <a:cubicBezTo>
                    <a:pt x="2441" y="1084"/>
                    <a:pt x="2203" y="1536"/>
                    <a:pt x="2203" y="2048"/>
                  </a:cubicBezTo>
                  <a:cubicBezTo>
                    <a:pt x="2203" y="2155"/>
                    <a:pt x="2108" y="2251"/>
                    <a:pt x="2001" y="2251"/>
                  </a:cubicBezTo>
                  <a:cubicBezTo>
                    <a:pt x="1905" y="2251"/>
                    <a:pt x="1810" y="2155"/>
                    <a:pt x="1810" y="2048"/>
                  </a:cubicBezTo>
                  <a:cubicBezTo>
                    <a:pt x="1810" y="1536"/>
                    <a:pt x="1560" y="1072"/>
                    <a:pt x="1084" y="715"/>
                  </a:cubicBezTo>
                  <a:cubicBezTo>
                    <a:pt x="715" y="429"/>
                    <a:pt x="334" y="310"/>
                    <a:pt x="334" y="310"/>
                  </a:cubicBezTo>
                  <a:cubicBezTo>
                    <a:pt x="322" y="310"/>
                    <a:pt x="322" y="310"/>
                    <a:pt x="310" y="298"/>
                  </a:cubicBezTo>
                  <a:lnTo>
                    <a:pt x="310" y="298"/>
                  </a:lnTo>
                  <a:cubicBezTo>
                    <a:pt x="203" y="679"/>
                    <a:pt x="0" y="1739"/>
                    <a:pt x="500" y="2453"/>
                  </a:cubicBezTo>
                  <a:cubicBezTo>
                    <a:pt x="810" y="2894"/>
                    <a:pt x="1322" y="3096"/>
                    <a:pt x="2001" y="3096"/>
                  </a:cubicBezTo>
                  <a:lnTo>
                    <a:pt x="5382" y="3096"/>
                  </a:lnTo>
                  <a:cubicBezTo>
                    <a:pt x="5775" y="3096"/>
                    <a:pt x="6084" y="2393"/>
                    <a:pt x="6084" y="2393"/>
                  </a:cubicBezTo>
                  <a:lnTo>
                    <a:pt x="6084" y="667"/>
                  </a:lnTo>
                  <a:lnTo>
                    <a:pt x="6132" y="667"/>
                  </a:lnTo>
                  <a:cubicBezTo>
                    <a:pt x="6287" y="667"/>
                    <a:pt x="6442" y="536"/>
                    <a:pt x="6454" y="369"/>
                  </a:cubicBezTo>
                  <a:lnTo>
                    <a:pt x="6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11"/>
            <p:cNvSpPr/>
            <p:nvPr/>
          </p:nvSpPr>
          <p:spPr>
            <a:xfrm>
              <a:off x="4759131" y="1593874"/>
              <a:ext cx="126483" cy="63206"/>
            </a:xfrm>
            <a:custGeom>
              <a:avLst/>
              <a:gdLst/>
              <a:ahLst/>
              <a:cxnLst/>
              <a:rect l="l" t="t" r="r" b="b"/>
              <a:pathLst>
                <a:path w="1799" h="899" extrusionOk="0">
                  <a:moveTo>
                    <a:pt x="527" y="1"/>
                  </a:moveTo>
                  <a:cubicBezTo>
                    <a:pt x="417" y="1"/>
                    <a:pt x="334" y="78"/>
                    <a:pt x="334" y="184"/>
                  </a:cubicBezTo>
                  <a:lnTo>
                    <a:pt x="334" y="517"/>
                  </a:lnTo>
                  <a:lnTo>
                    <a:pt x="226" y="517"/>
                  </a:lnTo>
                  <a:cubicBezTo>
                    <a:pt x="143" y="517"/>
                    <a:pt x="48" y="577"/>
                    <a:pt x="36" y="684"/>
                  </a:cubicBezTo>
                  <a:cubicBezTo>
                    <a:pt x="0" y="803"/>
                    <a:pt x="107" y="898"/>
                    <a:pt x="226" y="898"/>
                  </a:cubicBezTo>
                  <a:lnTo>
                    <a:pt x="1596" y="898"/>
                  </a:lnTo>
                  <a:cubicBezTo>
                    <a:pt x="1679" y="898"/>
                    <a:pt x="1774" y="839"/>
                    <a:pt x="1786" y="743"/>
                  </a:cubicBezTo>
                  <a:cubicBezTo>
                    <a:pt x="1798" y="624"/>
                    <a:pt x="1715" y="517"/>
                    <a:pt x="1596" y="517"/>
                  </a:cubicBezTo>
                  <a:lnTo>
                    <a:pt x="1489" y="517"/>
                  </a:lnTo>
                  <a:lnTo>
                    <a:pt x="1489" y="207"/>
                  </a:lnTo>
                  <a:cubicBezTo>
                    <a:pt x="1489" y="112"/>
                    <a:pt x="1429" y="29"/>
                    <a:pt x="1346" y="5"/>
                  </a:cubicBezTo>
                  <a:cubicBezTo>
                    <a:pt x="1329" y="2"/>
                    <a:pt x="1313" y="1"/>
                    <a:pt x="1298" y="1"/>
                  </a:cubicBezTo>
                  <a:cubicBezTo>
                    <a:pt x="1182" y="1"/>
                    <a:pt x="1108" y="78"/>
                    <a:pt x="1108" y="184"/>
                  </a:cubicBezTo>
                  <a:lnTo>
                    <a:pt x="1108" y="517"/>
                  </a:lnTo>
                  <a:lnTo>
                    <a:pt x="715" y="517"/>
                  </a:lnTo>
                  <a:lnTo>
                    <a:pt x="715" y="207"/>
                  </a:lnTo>
                  <a:cubicBezTo>
                    <a:pt x="715" y="112"/>
                    <a:pt x="655" y="29"/>
                    <a:pt x="572" y="5"/>
                  </a:cubicBezTo>
                  <a:cubicBezTo>
                    <a:pt x="557" y="2"/>
                    <a:pt x="542" y="1"/>
                    <a:pt x="5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6" name="Google Shape;336;p11"/>
          <p:cNvGrpSpPr/>
          <p:nvPr/>
        </p:nvGrpSpPr>
        <p:grpSpPr>
          <a:xfrm>
            <a:off x="7380451" y="4062299"/>
            <a:ext cx="409208" cy="404890"/>
            <a:chOff x="5813890" y="3960653"/>
            <a:chExt cx="466281" cy="461360"/>
          </a:xfrm>
        </p:grpSpPr>
        <p:sp>
          <p:nvSpPr>
            <p:cNvPr id="337" name="Google Shape;337;p11"/>
            <p:cNvSpPr/>
            <p:nvPr/>
          </p:nvSpPr>
          <p:spPr>
            <a:xfrm>
              <a:off x="5955349" y="3960653"/>
              <a:ext cx="27701" cy="36068"/>
            </a:xfrm>
            <a:custGeom>
              <a:avLst/>
              <a:gdLst/>
              <a:ahLst/>
              <a:cxnLst/>
              <a:rect l="l" t="t" r="r" b="b"/>
              <a:pathLst>
                <a:path w="394" h="513" extrusionOk="0">
                  <a:moveTo>
                    <a:pt x="191" y="1"/>
                  </a:moveTo>
                  <a:cubicBezTo>
                    <a:pt x="96" y="1"/>
                    <a:pt x="0" y="84"/>
                    <a:pt x="0" y="191"/>
                  </a:cubicBezTo>
                  <a:lnTo>
                    <a:pt x="0" y="513"/>
                  </a:lnTo>
                  <a:cubicBezTo>
                    <a:pt x="60" y="501"/>
                    <a:pt x="119" y="501"/>
                    <a:pt x="191" y="501"/>
                  </a:cubicBezTo>
                  <a:cubicBezTo>
                    <a:pt x="250" y="501"/>
                    <a:pt x="334" y="501"/>
                    <a:pt x="393" y="513"/>
                  </a:cubicBezTo>
                  <a:lnTo>
                    <a:pt x="393" y="191"/>
                  </a:lnTo>
                  <a:cubicBezTo>
                    <a:pt x="393" y="84"/>
                    <a:pt x="298"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11"/>
            <p:cNvSpPr/>
            <p:nvPr/>
          </p:nvSpPr>
          <p:spPr>
            <a:xfrm>
              <a:off x="5854036" y="4001291"/>
              <a:ext cx="39443" cy="39021"/>
            </a:xfrm>
            <a:custGeom>
              <a:avLst/>
              <a:gdLst/>
              <a:ahLst/>
              <a:cxnLst/>
              <a:rect l="l" t="t" r="r" b="b"/>
              <a:pathLst>
                <a:path w="561" h="555" extrusionOk="0">
                  <a:moveTo>
                    <a:pt x="204" y="0"/>
                  </a:moveTo>
                  <a:cubicBezTo>
                    <a:pt x="155" y="0"/>
                    <a:pt x="108" y="18"/>
                    <a:pt x="72" y="54"/>
                  </a:cubicBezTo>
                  <a:cubicBezTo>
                    <a:pt x="1" y="137"/>
                    <a:pt x="1" y="256"/>
                    <a:pt x="72" y="328"/>
                  </a:cubicBezTo>
                  <a:lnTo>
                    <a:pt x="298" y="554"/>
                  </a:lnTo>
                  <a:cubicBezTo>
                    <a:pt x="370" y="447"/>
                    <a:pt x="477" y="352"/>
                    <a:pt x="560" y="280"/>
                  </a:cubicBezTo>
                  <a:lnTo>
                    <a:pt x="346" y="54"/>
                  </a:lnTo>
                  <a:cubicBezTo>
                    <a:pt x="304" y="18"/>
                    <a:pt x="254" y="0"/>
                    <a:pt x="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11"/>
            <p:cNvSpPr/>
            <p:nvPr/>
          </p:nvSpPr>
          <p:spPr>
            <a:xfrm>
              <a:off x="5813890" y="4100496"/>
              <a:ext cx="36068" cy="27701"/>
            </a:xfrm>
            <a:custGeom>
              <a:avLst/>
              <a:gdLst/>
              <a:ahLst/>
              <a:cxnLst/>
              <a:rect l="l" t="t" r="r" b="b"/>
              <a:pathLst>
                <a:path w="513" h="394" extrusionOk="0">
                  <a:moveTo>
                    <a:pt x="203" y="0"/>
                  </a:moveTo>
                  <a:cubicBezTo>
                    <a:pt x="95" y="0"/>
                    <a:pt x="0" y="96"/>
                    <a:pt x="0" y="191"/>
                  </a:cubicBezTo>
                  <a:cubicBezTo>
                    <a:pt x="0" y="298"/>
                    <a:pt x="95" y="393"/>
                    <a:pt x="203" y="393"/>
                  </a:cubicBezTo>
                  <a:lnTo>
                    <a:pt x="512" y="393"/>
                  </a:lnTo>
                  <a:cubicBezTo>
                    <a:pt x="500" y="334"/>
                    <a:pt x="500" y="274"/>
                    <a:pt x="500" y="191"/>
                  </a:cubicBezTo>
                  <a:cubicBezTo>
                    <a:pt x="500" y="131"/>
                    <a:pt x="500" y="72"/>
                    <a:pt x="5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1"/>
            <p:cNvSpPr/>
            <p:nvPr/>
          </p:nvSpPr>
          <p:spPr>
            <a:xfrm>
              <a:off x="5854036" y="4188381"/>
              <a:ext cx="39443" cy="38599"/>
            </a:xfrm>
            <a:custGeom>
              <a:avLst/>
              <a:gdLst/>
              <a:ahLst/>
              <a:cxnLst/>
              <a:rect l="l" t="t" r="r" b="b"/>
              <a:pathLst>
                <a:path w="561" h="549" extrusionOk="0">
                  <a:moveTo>
                    <a:pt x="298" y="0"/>
                  </a:moveTo>
                  <a:lnTo>
                    <a:pt x="72" y="227"/>
                  </a:lnTo>
                  <a:cubicBezTo>
                    <a:pt x="1" y="298"/>
                    <a:pt x="1" y="417"/>
                    <a:pt x="72" y="489"/>
                  </a:cubicBezTo>
                  <a:cubicBezTo>
                    <a:pt x="120" y="536"/>
                    <a:pt x="167" y="548"/>
                    <a:pt x="203" y="548"/>
                  </a:cubicBezTo>
                  <a:cubicBezTo>
                    <a:pt x="251" y="548"/>
                    <a:pt x="310" y="536"/>
                    <a:pt x="346" y="489"/>
                  </a:cubicBezTo>
                  <a:lnTo>
                    <a:pt x="560" y="274"/>
                  </a:lnTo>
                  <a:cubicBezTo>
                    <a:pt x="477" y="191"/>
                    <a:pt x="382" y="108"/>
                    <a:pt x="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11"/>
            <p:cNvSpPr/>
            <p:nvPr/>
          </p:nvSpPr>
          <p:spPr>
            <a:xfrm>
              <a:off x="5955349" y="4232745"/>
              <a:ext cx="27701" cy="36068"/>
            </a:xfrm>
            <a:custGeom>
              <a:avLst/>
              <a:gdLst/>
              <a:ahLst/>
              <a:cxnLst/>
              <a:rect l="l" t="t" r="r" b="b"/>
              <a:pathLst>
                <a:path w="394" h="513" extrusionOk="0">
                  <a:moveTo>
                    <a:pt x="0" y="0"/>
                  </a:moveTo>
                  <a:lnTo>
                    <a:pt x="0" y="322"/>
                  </a:lnTo>
                  <a:cubicBezTo>
                    <a:pt x="0" y="429"/>
                    <a:pt x="96" y="512"/>
                    <a:pt x="191" y="512"/>
                  </a:cubicBezTo>
                  <a:cubicBezTo>
                    <a:pt x="298" y="512"/>
                    <a:pt x="393" y="429"/>
                    <a:pt x="393" y="322"/>
                  </a:cubicBezTo>
                  <a:lnTo>
                    <a:pt x="393" y="0"/>
                  </a:lnTo>
                  <a:cubicBezTo>
                    <a:pt x="334" y="12"/>
                    <a:pt x="250" y="12"/>
                    <a:pt x="191" y="12"/>
                  </a:cubicBezTo>
                  <a:cubicBezTo>
                    <a:pt x="131" y="12"/>
                    <a:pt x="60" y="12"/>
                    <a:pt x="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11"/>
            <p:cNvSpPr/>
            <p:nvPr/>
          </p:nvSpPr>
          <p:spPr>
            <a:xfrm>
              <a:off x="6043234" y="4188381"/>
              <a:ext cx="40216" cy="38599"/>
            </a:xfrm>
            <a:custGeom>
              <a:avLst/>
              <a:gdLst/>
              <a:ahLst/>
              <a:cxnLst/>
              <a:rect l="l" t="t" r="r" b="b"/>
              <a:pathLst>
                <a:path w="572" h="549" extrusionOk="0">
                  <a:moveTo>
                    <a:pt x="274" y="0"/>
                  </a:moveTo>
                  <a:cubicBezTo>
                    <a:pt x="191" y="108"/>
                    <a:pt x="96" y="191"/>
                    <a:pt x="0" y="274"/>
                  </a:cubicBezTo>
                  <a:lnTo>
                    <a:pt x="227" y="489"/>
                  </a:lnTo>
                  <a:cubicBezTo>
                    <a:pt x="274" y="536"/>
                    <a:pt x="310" y="548"/>
                    <a:pt x="358" y="548"/>
                  </a:cubicBezTo>
                  <a:cubicBezTo>
                    <a:pt x="405" y="548"/>
                    <a:pt x="465" y="536"/>
                    <a:pt x="489" y="489"/>
                  </a:cubicBezTo>
                  <a:cubicBezTo>
                    <a:pt x="572" y="417"/>
                    <a:pt x="572" y="298"/>
                    <a:pt x="489" y="227"/>
                  </a:cubicBezTo>
                  <a:lnTo>
                    <a:pt x="2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1"/>
            <p:cNvSpPr/>
            <p:nvPr/>
          </p:nvSpPr>
          <p:spPr>
            <a:xfrm>
              <a:off x="6088442" y="4101340"/>
              <a:ext cx="35224" cy="27701"/>
            </a:xfrm>
            <a:custGeom>
              <a:avLst/>
              <a:gdLst/>
              <a:ahLst/>
              <a:cxnLst/>
              <a:rect l="l" t="t" r="r" b="b"/>
              <a:pathLst>
                <a:path w="501" h="394" extrusionOk="0">
                  <a:moveTo>
                    <a:pt x="0" y="0"/>
                  </a:moveTo>
                  <a:cubicBezTo>
                    <a:pt x="0" y="60"/>
                    <a:pt x="12" y="119"/>
                    <a:pt x="12" y="203"/>
                  </a:cubicBezTo>
                  <a:cubicBezTo>
                    <a:pt x="12" y="262"/>
                    <a:pt x="12" y="322"/>
                    <a:pt x="0" y="393"/>
                  </a:cubicBezTo>
                  <a:lnTo>
                    <a:pt x="310" y="393"/>
                  </a:lnTo>
                  <a:cubicBezTo>
                    <a:pt x="417" y="393"/>
                    <a:pt x="500" y="298"/>
                    <a:pt x="500" y="203"/>
                  </a:cubicBezTo>
                  <a:cubicBezTo>
                    <a:pt x="489" y="84"/>
                    <a:pt x="417" y="0"/>
                    <a:pt x="31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11"/>
            <p:cNvSpPr/>
            <p:nvPr/>
          </p:nvSpPr>
          <p:spPr>
            <a:xfrm>
              <a:off x="6043234" y="4001291"/>
              <a:ext cx="40216" cy="39021"/>
            </a:xfrm>
            <a:custGeom>
              <a:avLst/>
              <a:gdLst/>
              <a:ahLst/>
              <a:cxnLst/>
              <a:rect l="l" t="t" r="r" b="b"/>
              <a:pathLst>
                <a:path w="572" h="555" extrusionOk="0">
                  <a:moveTo>
                    <a:pt x="358" y="0"/>
                  </a:moveTo>
                  <a:cubicBezTo>
                    <a:pt x="310" y="0"/>
                    <a:pt x="262" y="18"/>
                    <a:pt x="227" y="54"/>
                  </a:cubicBezTo>
                  <a:lnTo>
                    <a:pt x="0" y="280"/>
                  </a:lnTo>
                  <a:cubicBezTo>
                    <a:pt x="108" y="352"/>
                    <a:pt x="191" y="459"/>
                    <a:pt x="274" y="554"/>
                  </a:cubicBezTo>
                  <a:lnTo>
                    <a:pt x="489" y="328"/>
                  </a:lnTo>
                  <a:cubicBezTo>
                    <a:pt x="572" y="256"/>
                    <a:pt x="572" y="137"/>
                    <a:pt x="489" y="54"/>
                  </a:cubicBezTo>
                  <a:cubicBezTo>
                    <a:pt x="453" y="18"/>
                    <a:pt x="405" y="0"/>
                    <a:pt x="3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1"/>
            <p:cNvSpPr/>
            <p:nvPr/>
          </p:nvSpPr>
          <p:spPr>
            <a:xfrm>
              <a:off x="5954506" y="4263751"/>
              <a:ext cx="302252" cy="158262"/>
            </a:xfrm>
            <a:custGeom>
              <a:avLst/>
              <a:gdLst/>
              <a:ahLst/>
              <a:cxnLst/>
              <a:rect l="l" t="t" r="r" b="b"/>
              <a:pathLst>
                <a:path w="4299" h="2251" extrusionOk="0">
                  <a:moveTo>
                    <a:pt x="2584" y="0"/>
                  </a:moveTo>
                  <a:lnTo>
                    <a:pt x="2667" y="750"/>
                  </a:lnTo>
                  <a:cubicBezTo>
                    <a:pt x="2691" y="964"/>
                    <a:pt x="2882" y="1143"/>
                    <a:pt x="3108" y="1143"/>
                  </a:cubicBezTo>
                  <a:lnTo>
                    <a:pt x="3227" y="1143"/>
                  </a:lnTo>
                  <a:lnTo>
                    <a:pt x="3227" y="1560"/>
                  </a:lnTo>
                  <a:cubicBezTo>
                    <a:pt x="3227" y="1726"/>
                    <a:pt x="3096" y="1881"/>
                    <a:pt x="2929" y="1881"/>
                  </a:cubicBezTo>
                  <a:lnTo>
                    <a:pt x="822" y="1881"/>
                  </a:lnTo>
                  <a:cubicBezTo>
                    <a:pt x="584" y="1881"/>
                    <a:pt x="381" y="1667"/>
                    <a:pt x="381" y="1429"/>
                  </a:cubicBezTo>
                  <a:lnTo>
                    <a:pt x="381" y="417"/>
                  </a:lnTo>
                  <a:cubicBezTo>
                    <a:pt x="322" y="429"/>
                    <a:pt x="250" y="452"/>
                    <a:pt x="191" y="452"/>
                  </a:cubicBezTo>
                  <a:cubicBezTo>
                    <a:pt x="119" y="452"/>
                    <a:pt x="60" y="429"/>
                    <a:pt x="0" y="417"/>
                  </a:cubicBezTo>
                  <a:lnTo>
                    <a:pt x="0" y="1417"/>
                  </a:lnTo>
                  <a:cubicBezTo>
                    <a:pt x="0" y="1881"/>
                    <a:pt x="369" y="2250"/>
                    <a:pt x="822" y="2250"/>
                  </a:cubicBezTo>
                  <a:lnTo>
                    <a:pt x="2965" y="2250"/>
                  </a:lnTo>
                  <a:cubicBezTo>
                    <a:pt x="3334" y="2250"/>
                    <a:pt x="3644" y="1941"/>
                    <a:pt x="3644" y="1560"/>
                  </a:cubicBezTo>
                  <a:lnTo>
                    <a:pt x="3644" y="1143"/>
                  </a:lnTo>
                  <a:lnTo>
                    <a:pt x="3763" y="1143"/>
                  </a:lnTo>
                  <a:cubicBezTo>
                    <a:pt x="4001" y="1143"/>
                    <a:pt x="4191" y="964"/>
                    <a:pt x="4215" y="750"/>
                  </a:cubicBezTo>
                  <a:lnTo>
                    <a:pt x="429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1"/>
            <p:cNvSpPr/>
            <p:nvPr/>
          </p:nvSpPr>
          <p:spPr>
            <a:xfrm>
              <a:off x="6116917" y="4154914"/>
              <a:ext cx="163254" cy="80432"/>
            </a:xfrm>
            <a:custGeom>
              <a:avLst/>
              <a:gdLst/>
              <a:ahLst/>
              <a:cxnLst/>
              <a:rect l="l" t="t" r="r" b="b"/>
              <a:pathLst>
                <a:path w="2322" h="1144" extrusionOk="0">
                  <a:moveTo>
                    <a:pt x="726" y="0"/>
                  </a:moveTo>
                  <a:cubicBezTo>
                    <a:pt x="619" y="0"/>
                    <a:pt x="536" y="95"/>
                    <a:pt x="536" y="191"/>
                  </a:cubicBezTo>
                  <a:lnTo>
                    <a:pt x="536" y="762"/>
                  </a:lnTo>
                  <a:lnTo>
                    <a:pt x="191" y="762"/>
                  </a:lnTo>
                  <a:cubicBezTo>
                    <a:pt x="84" y="762"/>
                    <a:pt x="0" y="846"/>
                    <a:pt x="0" y="953"/>
                  </a:cubicBezTo>
                  <a:cubicBezTo>
                    <a:pt x="0" y="1060"/>
                    <a:pt x="84" y="1143"/>
                    <a:pt x="191" y="1143"/>
                  </a:cubicBezTo>
                  <a:lnTo>
                    <a:pt x="2119" y="1143"/>
                  </a:lnTo>
                  <a:cubicBezTo>
                    <a:pt x="2227" y="1143"/>
                    <a:pt x="2322" y="1060"/>
                    <a:pt x="2322" y="953"/>
                  </a:cubicBezTo>
                  <a:cubicBezTo>
                    <a:pt x="2298" y="846"/>
                    <a:pt x="2215" y="762"/>
                    <a:pt x="2108" y="762"/>
                  </a:cubicBezTo>
                  <a:lnTo>
                    <a:pt x="1750" y="762"/>
                  </a:lnTo>
                  <a:lnTo>
                    <a:pt x="1750" y="215"/>
                  </a:lnTo>
                  <a:cubicBezTo>
                    <a:pt x="1750" y="107"/>
                    <a:pt x="1667" y="12"/>
                    <a:pt x="1560" y="12"/>
                  </a:cubicBezTo>
                  <a:cubicBezTo>
                    <a:pt x="1453" y="12"/>
                    <a:pt x="1369" y="107"/>
                    <a:pt x="1369" y="215"/>
                  </a:cubicBezTo>
                  <a:lnTo>
                    <a:pt x="1369" y="762"/>
                  </a:lnTo>
                  <a:lnTo>
                    <a:pt x="917" y="762"/>
                  </a:lnTo>
                  <a:lnTo>
                    <a:pt x="917" y="191"/>
                  </a:lnTo>
                  <a:cubicBezTo>
                    <a:pt x="917" y="95"/>
                    <a:pt x="834" y="0"/>
                    <a:pt x="7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1"/>
            <p:cNvSpPr/>
            <p:nvPr/>
          </p:nvSpPr>
          <p:spPr>
            <a:xfrm>
              <a:off x="5876675" y="4021821"/>
              <a:ext cx="184206" cy="184206"/>
            </a:xfrm>
            <a:custGeom>
              <a:avLst/>
              <a:gdLst/>
              <a:ahLst/>
              <a:cxnLst/>
              <a:rect l="l" t="t" r="r" b="b"/>
              <a:pathLst>
                <a:path w="2620" h="2620" extrusionOk="0">
                  <a:moveTo>
                    <a:pt x="1541" y="641"/>
                  </a:moveTo>
                  <a:cubicBezTo>
                    <a:pt x="1597" y="641"/>
                    <a:pt x="1655" y="662"/>
                    <a:pt x="1703" y="703"/>
                  </a:cubicBezTo>
                  <a:cubicBezTo>
                    <a:pt x="1774" y="774"/>
                    <a:pt x="1738" y="893"/>
                    <a:pt x="1667" y="976"/>
                  </a:cubicBezTo>
                  <a:lnTo>
                    <a:pt x="1465" y="1131"/>
                  </a:lnTo>
                  <a:lnTo>
                    <a:pt x="1703" y="1131"/>
                  </a:lnTo>
                  <a:cubicBezTo>
                    <a:pt x="1774" y="1131"/>
                    <a:pt x="1846" y="1179"/>
                    <a:pt x="1881" y="1250"/>
                  </a:cubicBezTo>
                  <a:cubicBezTo>
                    <a:pt x="1929" y="1346"/>
                    <a:pt x="1893" y="1429"/>
                    <a:pt x="1834" y="1476"/>
                  </a:cubicBezTo>
                  <a:lnTo>
                    <a:pt x="1226" y="2012"/>
                  </a:lnTo>
                  <a:cubicBezTo>
                    <a:pt x="1191" y="2048"/>
                    <a:pt x="1155" y="2060"/>
                    <a:pt x="1107" y="2060"/>
                  </a:cubicBezTo>
                  <a:cubicBezTo>
                    <a:pt x="1048" y="2060"/>
                    <a:pt x="1000" y="2048"/>
                    <a:pt x="953" y="2000"/>
                  </a:cubicBezTo>
                  <a:cubicBezTo>
                    <a:pt x="881" y="1929"/>
                    <a:pt x="893" y="1810"/>
                    <a:pt x="976" y="1727"/>
                  </a:cubicBezTo>
                  <a:lnTo>
                    <a:pt x="1215" y="1524"/>
                  </a:lnTo>
                  <a:lnTo>
                    <a:pt x="929" y="1524"/>
                  </a:lnTo>
                  <a:cubicBezTo>
                    <a:pt x="857" y="1524"/>
                    <a:pt x="798" y="1488"/>
                    <a:pt x="750" y="1417"/>
                  </a:cubicBezTo>
                  <a:cubicBezTo>
                    <a:pt x="703" y="1334"/>
                    <a:pt x="738" y="1238"/>
                    <a:pt x="798" y="1179"/>
                  </a:cubicBezTo>
                  <a:lnTo>
                    <a:pt x="1429" y="679"/>
                  </a:lnTo>
                  <a:cubicBezTo>
                    <a:pt x="1460" y="653"/>
                    <a:pt x="1499" y="641"/>
                    <a:pt x="1541" y="641"/>
                  </a:cubicBezTo>
                  <a:close/>
                  <a:moveTo>
                    <a:pt x="1310" y="0"/>
                  </a:moveTo>
                  <a:cubicBezTo>
                    <a:pt x="583" y="0"/>
                    <a:pt x="0" y="595"/>
                    <a:pt x="0" y="1310"/>
                  </a:cubicBezTo>
                  <a:cubicBezTo>
                    <a:pt x="0" y="2048"/>
                    <a:pt x="595" y="2619"/>
                    <a:pt x="1310" y="2619"/>
                  </a:cubicBezTo>
                  <a:cubicBezTo>
                    <a:pt x="2024" y="2619"/>
                    <a:pt x="2619" y="2024"/>
                    <a:pt x="2619" y="1310"/>
                  </a:cubicBezTo>
                  <a:cubicBezTo>
                    <a:pt x="2619" y="595"/>
                    <a:pt x="2024" y="0"/>
                    <a:pt x="131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8" name="Google Shape;348;p11"/>
          <p:cNvGrpSpPr/>
          <p:nvPr/>
        </p:nvGrpSpPr>
        <p:grpSpPr>
          <a:xfrm>
            <a:off x="4376281" y="2030167"/>
            <a:ext cx="458827" cy="462133"/>
            <a:chOff x="5756941" y="3392283"/>
            <a:chExt cx="458827" cy="462133"/>
          </a:xfrm>
        </p:grpSpPr>
        <p:sp>
          <p:nvSpPr>
            <p:cNvPr id="349" name="Google Shape;349;p11"/>
            <p:cNvSpPr/>
            <p:nvPr/>
          </p:nvSpPr>
          <p:spPr>
            <a:xfrm>
              <a:off x="6018134" y="3478903"/>
              <a:ext cx="197634" cy="375512"/>
            </a:xfrm>
            <a:custGeom>
              <a:avLst/>
              <a:gdLst/>
              <a:ahLst/>
              <a:cxnLst/>
              <a:rect l="l" t="t" r="r" b="b"/>
              <a:pathLst>
                <a:path w="2811" h="5341" extrusionOk="0">
                  <a:moveTo>
                    <a:pt x="2535" y="1"/>
                  </a:moveTo>
                  <a:cubicBezTo>
                    <a:pt x="2516" y="1"/>
                    <a:pt x="2497" y="3"/>
                    <a:pt x="2477" y="7"/>
                  </a:cubicBezTo>
                  <a:cubicBezTo>
                    <a:pt x="2334" y="31"/>
                    <a:pt x="2251" y="150"/>
                    <a:pt x="2251" y="281"/>
                  </a:cubicBezTo>
                  <a:lnTo>
                    <a:pt x="2251" y="2329"/>
                  </a:lnTo>
                  <a:cubicBezTo>
                    <a:pt x="2251" y="2531"/>
                    <a:pt x="2024" y="2769"/>
                    <a:pt x="1881" y="2924"/>
                  </a:cubicBezTo>
                  <a:lnTo>
                    <a:pt x="1369" y="3424"/>
                  </a:lnTo>
                  <a:cubicBezTo>
                    <a:pt x="1334" y="3460"/>
                    <a:pt x="1286" y="3478"/>
                    <a:pt x="1238" y="3478"/>
                  </a:cubicBezTo>
                  <a:cubicBezTo>
                    <a:pt x="1191" y="3478"/>
                    <a:pt x="1143" y="3460"/>
                    <a:pt x="1108" y="3424"/>
                  </a:cubicBezTo>
                  <a:cubicBezTo>
                    <a:pt x="1024" y="3353"/>
                    <a:pt x="1024" y="3233"/>
                    <a:pt x="1108" y="3150"/>
                  </a:cubicBezTo>
                  <a:lnTo>
                    <a:pt x="1608" y="2650"/>
                  </a:lnTo>
                  <a:cubicBezTo>
                    <a:pt x="1774" y="2483"/>
                    <a:pt x="1774" y="2233"/>
                    <a:pt x="1608" y="2067"/>
                  </a:cubicBezTo>
                  <a:cubicBezTo>
                    <a:pt x="1596" y="2049"/>
                    <a:pt x="1569" y="2040"/>
                    <a:pt x="1541" y="2040"/>
                  </a:cubicBezTo>
                  <a:cubicBezTo>
                    <a:pt x="1512" y="2040"/>
                    <a:pt x="1483" y="2049"/>
                    <a:pt x="1465" y="2067"/>
                  </a:cubicBezTo>
                  <a:lnTo>
                    <a:pt x="357" y="3174"/>
                  </a:lnTo>
                  <a:cubicBezTo>
                    <a:pt x="155" y="3400"/>
                    <a:pt x="36" y="3698"/>
                    <a:pt x="0" y="3995"/>
                  </a:cubicBezTo>
                  <a:lnTo>
                    <a:pt x="0" y="5341"/>
                  </a:lnTo>
                  <a:lnTo>
                    <a:pt x="1167" y="5341"/>
                  </a:lnTo>
                  <a:lnTo>
                    <a:pt x="1167" y="4638"/>
                  </a:lnTo>
                  <a:lnTo>
                    <a:pt x="2560" y="3245"/>
                  </a:lnTo>
                  <a:cubicBezTo>
                    <a:pt x="2715" y="3079"/>
                    <a:pt x="2798" y="2876"/>
                    <a:pt x="2810" y="2662"/>
                  </a:cubicBezTo>
                  <a:lnTo>
                    <a:pt x="2810" y="281"/>
                  </a:lnTo>
                  <a:cubicBezTo>
                    <a:pt x="2810" y="122"/>
                    <a:pt x="2688" y="1"/>
                    <a:pt x="25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1"/>
            <p:cNvSpPr/>
            <p:nvPr/>
          </p:nvSpPr>
          <p:spPr>
            <a:xfrm>
              <a:off x="5756941" y="3479325"/>
              <a:ext cx="196791" cy="375091"/>
            </a:xfrm>
            <a:custGeom>
              <a:avLst/>
              <a:gdLst/>
              <a:ahLst/>
              <a:cxnLst/>
              <a:rect l="l" t="t" r="r" b="b"/>
              <a:pathLst>
                <a:path w="2799" h="5335" extrusionOk="0">
                  <a:moveTo>
                    <a:pt x="274" y="1"/>
                  </a:moveTo>
                  <a:cubicBezTo>
                    <a:pt x="120" y="1"/>
                    <a:pt x="0" y="120"/>
                    <a:pt x="0" y="263"/>
                  </a:cubicBezTo>
                  <a:lnTo>
                    <a:pt x="0" y="2656"/>
                  </a:lnTo>
                  <a:cubicBezTo>
                    <a:pt x="12" y="2870"/>
                    <a:pt x="84" y="3073"/>
                    <a:pt x="251" y="3239"/>
                  </a:cubicBezTo>
                  <a:lnTo>
                    <a:pt x="1632" y="4644"/>
                  </a:lnTo>
                  <a:lnTo>
                    <a:pt x="1632" y="5335"/>
                  </a:lnTo>
                  <a:lnTo>
                    <a:pt x="2798" y="5335"/>
                  </a:lnTo>
                  <a:lnTo>
                    <a:pt x="2798" y="3989"/>
                  </a:lnTo>
                  <a:cubicBezTo>
                    <a:pt x="2763" y="3692"/>
                    <a:pt x="2644" y="3394"/>
                    <a:pt x="2441" y="3168"/>
                  </a:cubicBezTo>
                  <a:lnTo>
                    <a:pt x="1334" y="2061"/>
                  </a:lnTo>
                  <a:cubicBezTo>
                    <a:pt x="1310" y="2043"/>
                    <a:pt x="1280" y="2034"/>
                    <a:pt x="1254" y="2034"/>
                  </a:cubicBezTo>
                  <a:cubicBezTo>
                    <a:pt x="1227" y="2034"/>
                    <a:pt x="1203" y="2043"/>
                    <a:pt x="1191" y="2061"/>
                  </a:cubicBezTo>
                  <a:cubicBezTo>
                    <a:pt x="1024" y="2227"/>
                    <a:pt x="1024" y="2477"/>
                    <a:pt x="1191" y="2644"/>
                  </a:cubicBezTo>
                  <a:lnTo>
                    <a:pt x="1691" y="3144"/>
                  </a:lnTo>
                  <a:cubicBezTo>
                    <a:pt x="1763" y="3227"/>
                    <a:pt x="1763" y="3347"/>
                    <a:pt x="1691" y="3418"/>
                  </a:cubicBezTo>
                  <a:cubicBezTo>
                    <a:pt x="1655" y="3454"/>
                    <a:pt x="1608" y="3472"/>
                    <a:pt x="1560" y="3472"/>
                  </a:cubicBezTo>
                  <a:cubicBezTo>
                    <a:pt x="1513" y="3472"/>
                    <a:pt x="1465" y="3454"/>
                    <a:pt x="1429" y="3418"/>
                  </a:cubicBezTo>
                  <a:lnTo>
                    <a:pt x="917" y="2918"/>
                  </a:lnTo>
                  <a:cubicBezTo>
                    <a:pt x="774" y="2763"/>
                    <a:pt x="548" y="2525"/>
                    <a:pt x="548" y="2323"/>
                  </a:cubicBezTo>
                  <a:lnTo>
                    <a:pt x="548" y="275"/>
                  </a:lnTo>
                  <a:cubicBezTo>
                    <a:pt x="548" y="132"/>
                    <a:pt x="429" y="1"/>
                    <a:pt x="2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1"/>
            <p:cNvSpPr/>
            <p:nvPr/>
          </p:nvSpPr>
          <p:spPr>
            <a:xfrm>
              <a:off x="6029806" y="3540493"/>
              <a:ext cx="84650" cy="40216"/>
            </a:xfrm>
            <a:custGeom>
              <a:avLst/>
              <a:gdLst/>
              <a:ahLst/>
              <a:cxnLst/>
              <a:rect l="l" t="t" r="r" b="b"/>
              <a:pathLst>
                <a:path w="1204" h="572" extrusionOk="0">
                  <a:moveTo>
                    <a:pt x="287" y="0"/>
                  </a:moveTo>
                  <a:cubicBezTo>
                    <a:pt x="120" y="0"/>
                    <a:pt x="1" y="119"/>
                    <a:pt x="1" y="286"/>
                  </a:cubicBezTo>
                  <a:cubicBezTo>
                    <a:pt x="1" y="441"/>
                    <a:pt x="132" y="572"/>
                    <a:pt x="287" y="572"/>
                  </a:cubicBezTo>
                  <a:lnTo>
                    <a:pt x="1025" y="572"/>
                  </a:lnTo>
                  <a:cubicBezTo>
                    <a:pt x="1120" y="393"/>
                    <a:pt x="1180" y="214"/>
                    <a:pt x="1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11"/>
            <p:cNvSpPr/>
            <p:nvPr/>
          </p:nvSpPr>
          <p:spPr>
            <a:xfrm>
              <a:off x="5856567" y="3392283"/>
              <a:ext cx="257888" cy="260419"/>
            </a:xfrm>
            <a:custGeom>
              <a:avLst/>
              <a:gdLst/>
              <a:ahLst/>
              <a:cxnLst/>
              <a:rect l="l" t="t" r="r" b="b"/>
              <a:pathLst>
                <a:path w="3668" h="3704" extrusionOk="0">
                  <a:moveTo>
                    <a:pt x="1822" y="1"/>
                  </a:moveTo>
                  <a:cubicBezTo>
                    <a:pt x="1215" y="1"/>
                    <a:pt x="667" y="298"/>
                    <a:pt x="334" y="763"/>
                  </a:cubicBezTo>
                  <a:lnTo>
                    <a:pt x="1108" y="763"/>
                  </a:lnTo>
                  <a:cubicBezTo>
                    <a:pt x="1477" y="763"/>
                    <a:pt x="1774" y="1036"/>
                    <a:pt x="1786" y="1406"/>
                  </a:cubicBezTo>
                  <a:cubicBezTo>
                    <a:pt x="1810" y="1787"/>
                    <a:pt x="1489" y="2096"/>
                    <a:pt x="1120" y="2096"/>
                  </a:cubicBezTo>
                  <a:lnTo>
                    <a:pt x="0" y="2096"/>
                  </a:lnTo>
                  <a:cubicBezTo>
                    <a:pt x="119" y="3001"/>
                    <a:pt x="893" y="3703"/>
                    <a:pt x="1834" y="3703"/>
                  </a:cubicBezTo>
                  <a:cubicBezTo>
                    <a:pt x="2405" y="3703"/>
                    <a:pt x="2894" y="3453"/>
                    <a:pt x="3239" y="3061"/>
                  </a:cubicBezTo>
                  <a:lnTo>
                    <a:pt x="2751" y="3061"/>
                  </a:lnTo>
                  <a:lnTo>
                    <a:pt x="2751" y="3049"/>
                  </a:lnTo>
                  <a:cubicBezTo>
                    <a:pt x="2370" y="3049"/>
                    <a:pt x="2072" y="2763"/>
                    <a:pt x="2060" y="2394"/>
                  </a:cubicBezTo>
                  <a:cubicBezTo>
                    <a:pt x="2048" y="2025"/>
                    <a:pt x="2358" y="1703"/>
                    <a:pt x="2727" y="1703"/>
                  </a:cubicBezTo>
                  <a:lnTo>
                    <a:pt x="3667" y="1703"/>
                  </a:lnTo>
                  <a:cubicBezTo>
                    <a:pt x="3608" y="739"/>
                    <a:pt x="2810" y="1"/>
                    <a:pt x="18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1"/>
            <p:cNvSpPr/>
            <p:nvPr/>
          </p:nvSpPr>
          <p:spPr>
            <a:xfrm>
              <a:off x="5855723" y="3472645"/>
              <a:ext cx="99696" cy="40286"/>
            </a:xfrm>
            <a:custGeom>
              <a:avLst/>
              <a:gdLst/>
              <a:ahLst/>
              <a:cxnLst/>
              <a:rect l="l" t="t" r="r" b="b"/>
              <a:pathLst>
                <a:path w="1418" h="573" extrusionOk="0">
                  <a:moveTo>
                    <a:pt x="131" y="1"/>
                  </a:moveTo>
                  <a:cubicBezTo>
                    <a:pt x="60" y="179"/>
                    <a:pt x="12" y="370"/>
                    <a:pt x="0" y="572"/>
                  </a:cubicBezTo>
                  <a:lnTo>
                    <a:pt x="1132" y="572"/>
                  </a:lnTo>
                  <a:cubicBezTo>
                    <a:pt x="1286" y="560"/>
                    <a:pt x="1417" y="453"/>
                    <a:pt x="1417" y="286"/>
                  </a:cubicBezTo>
                  <a:cubicBezTo>
                    <a:pt x="1417" y="132"/>
                    <a:pt x="1286" y="1"/>
                    <a:pt x="11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4" name="Google Shape;354;p11"/>
          <p:cNvSpPr txBox="1">
            <a:spLocks noGrp="1"/>
          </p:cNvSpPr>
          <p:nvPr>
            <p:ph type="ctrTitle" idx="4"/>
          </p:nvPr>
        </p:nvSpPr>
        <p:spPr>
          <a:xfrm flipH="1">
            <a:off x="3698044" y="3090546"/>
            <a:ext cx="1815300" cy="466881"/>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t>PARTNERSHIPS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2"/>
          <p:cNvSpPr txBox="1">
            <a:spLocks noGrp="1"/>
          </p:cNvSpPr>
          <p:nvPr>
            <p:ph type="title"/>
          </p:nvPr>
        </p:nvSpPr>
        <p:spPr>
          <a:xfrm>
            <a:off x="4107543" y="1673775"/>
            <a:ext cx="4715600" cy="2263457"/>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3600"/>
              <a:buNone/>
            </a:pPr>
            <a:r>
              <a:rPr lang="en"/>
              <a:t>BENEFITS OF PARTNERING</a:t>
            </a:r>
            <a:endParaRPr/>
          </a:p>
        </p:txBody>
      </p:sp>
      <p:sp>
        <p:nvSpPr>
          <p:cNvPr id="360" name="Google Shape;360;p12"/>
          <p:cNvSpPr txBox="1">
            <a:spLocks noGrp="1"/>
          </p:cNvSpPr>
          <p:nvPr>
            <p:ph type="title" idx="2"/>
          </p:nvPr>
        </p:nvSpPr>
        <p:spPr>
          <a:xfrm>
            <a:off x="-77106" y="440775"/>
            <a:ext cx="3230100" cy="123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2000"/>
              <a:buNone/>
            </a:pPr>
            <a:r>
              <a:rPr lang="en"/>
              <a:t>02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3"/>
          <p:cNvSpPr/>
          <p:nvPr/>
        </p:nvSpPr>
        <p:spPr>
          <a:xfrm>
            <a:off x="603867" y="199340"/>
            <a:ext cx="733770" cy="487210"/>
          </a:xfrm>
          <a:prstGeom prst="roundRect">
            <a:avLst>
              <a:gd name="adj" fmla="val 21234"/>
            </a:avLst>
          </a:prstGeom>
          <a:solidFill>
            <a:schemeClr val="accent3">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13"/>
          <p:cNvSpPr/>
          <p:nvPr/>
        </p:nvSpPr>
        <p:spPr>
          <a:xfrm>
            <a:off x="572689" y="2594332"/>
            <a:ext cx="733770" cy="487210"/>
          </a:xfrm>
          <a:prstGeom prst="roundRect">
            <a:avLst>
              <a:gd name="adj" fmla="val 21234"/>
            </a:avLst>
          </a:prstGeom>
          <a:solidFill>
            <a:schemeClr val="accent3">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13"/>
          <p:cNvSpPr txBox="1"/>
          <p:nvPr/>
        </p:nvSpPr>
        <p:spPr>
          <a:xfrm flipH="1">
            <a:off x="454141" y="745158"/>
            <a:ext cx="3037116" cy="1492697"/>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ssistant Light"/>
                <a:ea typeface="Assistant Light"/>
                <a:cs typeface="Assistant Light"/>
                <a:sym typeface="Assistant Light"/>
              </a:rPr>
              <a:t>Partnering entities have established, high-quality programming. This removes the need to develop a brand-new service.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ssistant Light"/>
              <a:ea typeface="Assistant Light"/>
              <a:cs typeface="Assistant Light"/>
              <a:sym typeface="Assistant Light"/>
            </a:endParaRPr>
          </a:p>
        </p:txBody>
      </p:sp>
      <p:sp>
        <p:nvSpPr>
          <p:cNvPr id="368" name="Google Shape;368;p13"/>
          <p:cNvSpPr txBox="1"/>
          <p:nvPr/>
        </p:nvSpPr>
        <p:spPr>
          <a:xfrm flipH="1">
            <a:off x="4734915" y="246403"/>
            <a:ext cx="1554314" cy="5271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Marvel"/>
                <a:ea typeface="Marvel"/>
                <a:cs typeface="Marvel"/>
                <a:sym typeface="Marvel"/>
              </a:rPr>
              <a:t>COMMUNITY</a:t>
            </a:r>
            <a:endParaRPr sz="1400" b="0" i="0" u="none" strike="noStrike" cap="none">
              <a:solidFill>
                <a:srgbClr val="000000"/>
              </a:solidFill>
              <a:latin typeface="Arial"/>
              <a:ea typeface="Arial"/>
              <a:cs typeface="Arial"/>
              <a:sym typeface="Arial"/>
            </a:endParaRPr>
          </a:p>
        </p:txBody>
      </p:sp>
      <p:sp>
        <p:nvSpPr>
          <p:cNvPr id="369" name="Google Shape;369;p13"/>
          <p:cNvSpPr txBox="1"/>
          <p:nvPr/>
        </p:nvSpPr>
        <p:spPr>
          <a:xfrm flipH="1">
            <a:off x="4812541" y="745589"/>
            <a:ext cx="3056745" cy="147399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ssistant Light"/>
                <a:ea typeface="Assistant Light"/>
                <a:cs typeface="Assistant Light"/>
                <a:sym typeface="Assistant Light"/>
              </a:rPr>
              <a:t>Collaborations can create a stronger community commitment to students academic and social success.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ssistant Light"/>
              <a:ea typeface="Assistant Light"/>
              <a:cs typeface="Assistant Light"/>
              <a:sym typeface="Assistant Light"/>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ssistant Light"/>
              <a:ea typeface="Assistant Light"/>
              <a:cs typeface="Assistant Light"/>
              <a:sym typeface="Assistant Light"/>
            </a:endParaRPr>
          </a:p>
        </p:txBody>
      </p:sp>
      <p:sp>
        <p:nvSpPr>
          <p:cNvPr id="370" name="Google Shape;370;p13"/>
          <p:cNvSpPr txBox="1"/>
          <p:nvPr/>
        </p:nvSpPr>
        <p:spPr>
          <a:xfrm flipH="1">
            <a:off x="1487362" y="248806"/>
            <a:ext cx="2187953" cy="527104"/>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Marvel"/>
                <a:ea typeface="Marvel"/>
                <a:cs typeface="Marvel"/>
                <a:sym typeface="Marvel"/>
              </a:rPr>
              <a:t>INFRASTRUCTURE</a:t>
            </a:r>
            <a:endParaRPr sz="2400" b="0" i="0" u="none" strike="noStrike" cap="none">
              <a:solidFill>
                <a:schemeClr val="dk1"/>
              </a:solidFill>
              <a:latin typeface="Marvel"/>
              <a:ea typeface="Marvel"/>
              <a:cs typeface="Marvel"/>
              <a:sym typeface="Marvel"/>
            </a:endParaRPr>
          </a:p>
        </p:txBody>
      </p:sp>
      <p:sp>
        <p:nvSpPr>
          <p:cNvPr id="371" name="Google Shape;371;p13"/>
          <p:cNvSpPr/>
          <p:nvPr/>
        </p:nvSpPr>
        <p:spPr>
          <a:xfrm>
            <a:off x="576617" y="2242594"/>
            <a:ext cx="3037117" cy="80287"/>
          </a:xfrm>
          <a:prstGeom prst="roundRect">
            <a:avLst>
              <a:gd name="adj" fmla="val 50000"/>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13"/>
          <p:cNvSpPr/>
          <p:nvPr/>
        </p:nvSpPr>
        <p:spPr>
          <a:xfrm>
            <a:off x="4752317" y="2198272"/>
            <a:ext cx="2979172" cy="80287"/>
          </a:xfrm>
          <a:prstGeom prst="roundRect">
            <a:avLst>
              <a:gd name="adj" fmla="val 50000"/>
            </a:avLst>
          </a:prstGeom>
          <a:solidFill>
            <a:schemeClr val="accent3">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13"/>
          <p:cNvSpPr txBox="1"/>
          <p:nvPr/>
        </p:nvSpPr>
        <p:spPr>
          <a:xfrm flipH="1">
            <a:off x="678313" y="248806"/>
            <a:ext cx="596400" cy="48721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3000"/>
              <a:buFont typeface="Arial"/>
              <a:buNone/>
            </a:pPr>
            <a:r>
              <a:rPr lang="en" sz="3000" b="0" i="0" u="none" strike="noStrike" cap="none">
                <a:solidFill>
                  <a:schemeClr val="lt1"/>
                </a:solidFill>
                <a:latin typeface="Marvel"/>
                <a:ea typeface="Marvel"/>
                <a:cs typeface="Marvel"/>
                <a:sym typeface="Marvel"/>
              </a:rPr>
              <a:t>01</a:t>
            </a:r>
            <a:endParaRPr sz="3000" b="0" i="0" u="none" strike="noStrike" cap="none">
              <a:solidFill>
                <a:schemeClr val="lt1"/>
              </a:solidFill>
              <a:latin typeface="Marvel"/>
              <a:ea typeface="Marvel"/>
              <a:cs typeface="Marvel"/>
              <a:sym typeface="Marvel"/>
            </a:endParaRPr>
          </a:p>
        </p:txBody>
      </p:sp>
      <p:sp>
        <p:nvSpPr>
          <p:cNvPr id="374" name="Google Shape;374;p13"/>
          <p:cNvSpPr/>
          <p:nvPr/>
        </p:nvSpPr>
        <p:spPr>
          <a:xfrm>
            <a:off x="7135516" y="156070"/>
            <a:ext cx="733770" cy="487210"/>
          </a:xfrm>
          <a:prstGeom prst="roundRect">
            <a:avLst>
              <a:gd name="adj" fmla="val 21234"/>
            </a:avLst>
          </a:prstGeom>
          <a:solidFill>
            <a:schemeClr val="accent3">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13"/>
          <p:cNvSpPr txBox="1"/>
          <p:nvPr/>
        </p:nvSpPr>
        <p:spPr>
          <a:xfrm flipH="1">
            <a:off x="7222017" y="159446"/>
            <a:ext cx="596400" cy="5271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chemeClr val="lt1"/>
                </a:solidFill>
                <a:latin typeface="Marvel"/>
                <a:ea typeface="Marvel"/>
                <a:cs typeface="Marvel"/>
                <a:sym typeface="Marvel"/>
              </a:rPr>
              <a:t>02</a:t>
            </a:r>
            <a:endParaRPr sz="3000" b="0" i="0" u="none" strike="noStrike" cap="none">
              <a:solidFill>
                <a:schemeClr val="lt1"/>
              </a:solidFill>
              <a:latin typeface="Marvel"/>
              <a:ea typeface="Marvel"/>
              <a:cs typeface="Marvel"/>
              <a:sym typeface="Marvel"/>
            </a:endParaRPr>
          </a:p>
        </p:txBody>
      </p:sp>
      <p:sp>
        <p:nvSpPr>
          <p:cNvPr id="376" name="Google Shape;376;p13"/>
          <p:cNvSpPr txBox="1"/>
          <p:nvPr/>
        </p:nvSpPr>
        <p:spPr>
          <a:xfrm flipH="1">
            <a:off x="454141" y="3211076"/>
            <a:ext cx="3037116" cy="1492697"/>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1200"/>
              <a:buFont typeface="Assistant Light"/>
              <a:buNone/>
            </a:pPr>
            <a:r>
              <a:rPr lang="en" sz="1800" b="0" i="0" u="none" strike="noStrike" cap="none">
                <a:solidFill>
                  <a:schemeClr val="dk1"/>
                </a:solidFill>
                <a:latin typeface="Assistant Light"/>
                <a:ea typeface="Assistant Light"/>
                <a:cs typeface="Assistant Light"/>
                <a:sym typeface="Assistant Light"/>
              </a:rPr>
              <a:t>Eliminate competition through partnerships. Don’t compete for staff, students, and resources with already existing programs.</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ssistant Light"/>
              <a:buNone/>
            </a:pPr>
            <a:endParaRPr sz="1800" b="0" i="0" u="none" strike="noStrike" cap="none">
              <a:solidFill>
                <a:schemeClr val="dk1"/>
              </a:solidFill>
              <a:latin typeface="Assistant Light"/>
              <a:ea typeface="Assistant Light"/>
              <a:cs typeface="Assistant Light"/>
              <a:sym typeface="Assistant Light"/>
            </a:endParaRPr>
          </a:p>
        </p:txBody>
      </p:sp>
      <p:sp>
        <p:nvSpPr>
          <p:cNvPr id="377" name="Google Shape;377;p13"/>
          <p:cNvSpPr txBox="1"/>
          <p:nvPr/>
        </p:nvSpPr>
        <p:spPr>
          <a:xfrm flipH="1">
            <a:off x="4718829" y="2688708"/>
            <a:ext cx="2081113" cy="5271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Thasadith"/>
              <a:buNone/>
            </a:pPr>
            <a:r>
              <a:rPr lang="en" sz="2400" b="0" i="0" u="none" strike="noStrike" cap="none">
                <a:solidFill>
                  <a:schemeClr val="dk1"/>
                </a:solidFill>
                <a:latin typeface="Marvel"/>
                <a:ea typeface="Marvel"/>
                <a:cs typeface="Marvel"/>
                <a:sym typeface="Marvel"/>
              </a:rPr>
              <a:t>SUSTAINABILITY</a:t>
            </a:r>
            <a:endParaRPr sz="1400" b="0" i="0" u="none" strike="noStrike" cap="none">
              <a:solidFill>
                <a:srgbClr val="000000"/>
              </a:solidFill>
              <a:latin typeface="Arial"/>
              <a:ea typeface="Arial"/>
              <a:cs typeface="Arial"/>
              <a:sym typeface="Arial"/>
            </a:endParaRPr>
          </a:p>
        </p:txBody>
      </p:sp>
      <p:sp>
        <p:nvSpPr>
          <p:cNvPr id="378" name="Google Shape;378;p13"/>
          <p:cNvSpPr txBox="1"/>
          <p:nvPr/>
        </p:nvSpPr>
        <p:spPr>
          <a:xfrm flipH="1">
            <a:off x="4812541" y="3217204"/>
            <a:ext cx="3056745" cy="147399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ssistant Light"/>
              <a:buNone/>
            </a:pPr>
            <a:r>
              <a:rPr lang="en" sz="1800" b="0" i="0" u="none" strike="noStrike" cap="none">
                <a:solidFill>
                  <a:schemeClr val="dk1"/>
                </a:solidFill>
                <a:latin typeface="Assistant Light"/>
                <a:ea typeface="Assistant Light"/>
                <a:cs typeface="Assistant Light"/>
                <a:sym typeface="Assistant Light"/>
              </a:rPr>
              <a:t>Partnerships can help keep programs going after ESSER funding is gone! (learn more about this in next month’s presentation)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ssistant Light"/>
              <a:buNone/>
            </a:pPr>
            <a:endParaRPr sz="1800" b="0" i="0" u="none" strike="noStrike" cap="none">
              <a:solidFill>
                <a:schemeClr val="dk1"/>
              </a:solidFill>
              <a:latin typeface="Assistant Light"/>
              <a:ea typeface="Assistant Light"/>
              <a:cs typeface="Assistant Light"/>
              <a:sym typeface="Assistant Light"/>
            </a:endParaRPr>
          </a:p>
          <a:p>
            <a:pPr marL="0" marR="0" lvl="0" indent="0" algn="l" rtl="0">
              <a:lnSpc>
                <a:spcPct val="100000"/>
              </a:lnSpc>
              <a:spcBef>
                <a:spcPts val="0"/>
              </a:spcBef>
              <a:spcAft>
                <a:spcPts val="0"/>
              </a:spcAft>
              <a:buClr>
                <a:schemeClr val="dk1"/>
              </a:buClr>
              <a:buSzPts val="1200"/>
              <a:buFont typeface="Assistant Light"/>
              <a:buNone/>
            </a:pPr>
            <a:endParaRPr sz="1800" b="0" i="0" u="none" strike="noStrike" cap="none">
              <a:solidFill>
                <a:schemeClr val="dk1"/>
              </a:solidFill>
              <a:latin typeface="Assistant Light"/>
              <a:ea typeface="Assistant Light"/>
              <a:cs typeface="Assistant Light"/>
              <a:sym typeface="Assistant Light"/>
            </a:endParaRPr>
          </a:p>
        </p:txBody>
      </p:sp>
      <p:sp>
        <p:nvSpPr>
          <p:cNvPr id="379" name="Google Shape;379;p13"/>
          <p:cNvSpPr txBox="1"/>
          <p:nvPr/>
        </p:nvSpPr>
        <p:spPr>
          <a:xfrm flipH="1">
            <a:off x="1551359" y="2690383"/>
            <a:ext cx="2187953" cy="527104"/>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3000"/>
              <a:buFont typeface="Thasadith"/>
              <a:buNone/>
            </a:pPr>
            <a:r>
              <a:rPr lang="en" sz="2400" b="0" i="0" u="none" strike="noStrike" cap="none">
                <a:solidFill>
                  <a:schemeClr val="dk1"/>
                </a:solidFill>
                <a:latin typeface="Marvel"/>
                <a:ea typeface="Marvel"/>
                <a:cs typeface="Marvel"/>
                <a:sym typeface="Marvel"/>
              </a:rPr>
              <a:t>COMPETITION</a:t>
            </a:r>
            <a:endParaRPr sz="1400" b="0" i="0" u="none" strike="noStrike" cap="none">
              <a:solidFill>
                <a:srgbClr val="000000"/>
              </a:solidFill>
              <a:latin typeface="Arial"/>
              <a:ea typeface="Arial"/>
              <a:cs typeface="Arial"/>
              <a:sym typeface="Arial"/>
            </a:endParaRPr>
          </a:p>
        </p:txBody>
      </p:sp>
      <p:sp>
        <p:nvSpPr>
          <p:cNvPr id="380" name="Google Shape;380;p13"/>
          <p:cNvSpPr/>
          <p:nvPr/>
        </p:nvSpPr>
        <p:spPr>
          <a:xfrm>
            <a:off x="576617" y="4841802"/>
            <a:ext cx="3037117" cy="80287"/>
          </a:xfrm>
          <a:prstGeom prst="roundRect">
            <a:avLst>
              <a:gd name="adj" fmla="val 50000"/>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13"/>
          <p:cNvSpPr/>
          <p:nvPr/>
        </p:nvSpPr>
        <p:spPr>
          <a:xfrm>
            <a:off x="4752317" y="4799547"/>
            <a:ext cx="2979172" cy="80287"/>
          </a:xfrm>
          <a:prstGeom prst="roundRect">
            <a:avLst>
              <a:gd name="adj" fmla="val 50000"/>
            </a:avLst>
          </a:prstGeom>
          <a:solidFill>
            <a:schemeClr val="accent3">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13"/>
          <p:cNvSpPr txBox="1"/>
          <p:nvPr/>
        </p:nvSpPr>
        <p:spPr>
          <a:xfrm flipH="1">
            <a:off x="678313" y="2673837"/>
            <a:ext cx="596400" cy="48721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chemeClr val="dk1"/>
              </a:buClr>
              <a:buSzPts val="3000"/>
              <a:buFont typeface="Thasadith"/>
              <a:buNone/>
            </a:pPr>
            <a:r>
              <a:rPr lang="en" sz="3000" b="0" i="0" u="none" strike="noStrike" cap="none">
                <a:solidFill>
                  <a:schemeClr val="lt1"/>
                </a:solidFill>
                <a:latin typeface="Marvel"/>
                <a:ea typeface="Marvel"/>
                <a:cs typeface="Marvel"/>
                <a:sym typeface="Marvel"/>
              </a:rPr>
              <a:t>03</a:t>
            </a:r>
            <a:endParaRPr sz="1400" b="0" i="0" u="none" strike="noStrike" cap="none">
              <a:solidFill>
                <a:srgbClr val="000000"/>
              </a:solidFill>
              <a:latin typeface="Arial"/>
              <a:ea typeface="Arial"/>
              <a:cs typeface="Arial"/>
              <a:sym typeface="Arial"/>
            </a:endParaRPr>
          </a:p>
        </p:txBody>
      </p:sp>
      <p:sp>
        <p:nvSpPr>
          <p:cNvPr id="383" name="Google Shape;383;p13"/>
          <p:cNvSpPr/>
          <p:nvPr/>
        </p:nvSpPr>
        <p:spPr>
          <a:xfrm>
            <a:off x="7146899" y="2620253"/>
            <a:ext cx="733770" cy="487210"/>
          </a:xfrm>
          <a:prstGeom prst="roundRect">
            <a:avLst>
              <a:gd name="adj" fmla="val 21234"/>
            </a:avLst>
          </a:prstGeom>
          <a:solidFill>
            <a:schemeClr val="accent3">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13"/>
          <p:cNvSpPr txBox="1"/>
          <p:nvPr/>
        </p:nvSpPr>
        <p:spPr>
          <a:xfrm flipH="1">
            <a:off x="7222017" y="2620759"/>
            <a:ext cx="596400" cy="5271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Thasadith"/>
              <a:buNone/>
            </a:pPr>
            <a:r>
              <a:rPr lang="en" sz="3000" b="0" i="0" u="none" strike="noStrike" cap="none">
                <a:solidFill>
                  <a:schemeClr val="lt1"/>
                </a:solidFill>
                <a:latin typeface="Marvel"/>
                <a:ea typeface="Marvel"/>
                <a:cs typeface="Marvel"/>
                <a:sym typeface="Marvel"/>
              </a:rPr>
              <a:t>04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cxnSp>
        <p:nvCxnSpPr>
          <p:cNvPr id="389" name="Google Shape;389;p14"/>
          <p:cNvCxnSpPr>
            <a:stCxn id="390" idx="2"/>
            <a:endCxn id="391" idx="0"/>
          </p:cNvCxnSpPr>
          <p:nvPr/>
        </p:nvCxnSpPr>
        <p:spPr>
          <a:xfrm>
            <a:off x="4572000" y="2453342"/>
            <a:ext cx="24900" cy="881700"/>
          </a:xfrm>
          <a:prstGeom prst="straightConnector1">
            <a:avLst/>
          </a:prstGeom>
          <a:noFill/>
          <a:ln w="25400" cap="flat" cmpd="sng">
            <a:solidFill>
              <a:srgbClr val="85ABEA"/>
            </a:solidFill>
            <a:prstDash val="solid"/>
            <a:round/>
            <a:headEnd type="none" w="sm" len="sm"/>
            <a:tailEnd type="none" w="sm" len="sm"/>
          </a:ln>
        </p:spPr>
      </p:cxnSp>
      <p:sp>
        <p:nvSpPr>
          <p:cNvPr id="392" name="Google Shape;392;p14"/>
          <p:cNvSpPr txBox="1">
            <a:spLocks noGrp="1"/>
          </p:cNvSpPr>
          <p:nvPr>
            <p:ph type="subTitle" idx="4294967295"/>
          </p:nvPr>
        </p:nvSpPr>
        <p:spPr>
          <a:xfrm flipH="1">
            <a:off x="6086146" y="1987895"/>
            <a:ext cx="2120100" cy="64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chemeClr val="dk1"/>
              </a:buClr>
              <a:buSzPts val="1800"/>
              <a:buFont typeface="Assistant Light"/>
              <a:buNone/>
            </a:pPr>
            <a:r>
              <a:rPr lang="en" sz="1400" b="0" i="0" u="none" strike="noStrike" cap="none">
                <a:solidFill>
                  <a:schemeClr val="dk1"/>
                </a:solidFill>
                <a:latin typeface="Assistant Light"/>
                <a:ea typeface="Assistant Light"/>
                <a:cs typeface="Assistant Light"/>
                <a:sym typeface="Assistant Light"/>
              </a:rPr>
              <a:t>Youth are still waiting for programming</a:t>
            </a:r>
            <a:endParaRPr sz="1400" b="0" i="0" u="none" strike="noStrike" cap="none">
              <a:solidFill>
                <a:schemeClr val="dk1"/>
              </a:solidFill>
              <a:latin typeface="Assistant Light"/>
              <a:ea typeface="Assistant Light"/>
              <a:cs typeface="Assistant Light"/>
              <a:sym typeface="Assistant Light"/>
            </a:endParaRPr>
          </a:p>
        </p:txBody>
      </p:sp>
      <p:sp>
        <p:nvSpPr>
          <p:cNvPr id="393" name="Google Shape;393;p14"/>
          <p:cNvSpPr txBox="1">
            <a:spLocks noGrp="1"/>
          </p:cNvSpPr>
          <p:nvPr>
            <p:ph type="ctrTitle" idx="4294967295"/>
          </p:nvPr>
        </p:nvSpPr>
        <p:spPr>
          <a:xfrm flipH="1">
            <a:off x="1057822" y="1338557"/>
            <a:ext cx="1817700" cy="45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400"/>
              <a:buFont typeface="Marvel"/>
              <a:buNone/>
            </a:pPr>
            <a:r>
              <a:rPr lang="en" sz="2000" b="1" i="0" u="none" strike="noStrike" cap="none">
                <a:solidFill>
                  <a:schemeClr val="dk1"/>
                </a:solidFill>
                <a:latin typeface="Marvel"/>
                <a:ea typeface="Marvel"/>
                <a:cs typeface="Marvel"/>
                <a:sym typeface="Marvel"/>
              </a:rPr>
              <a:t>1:4</a:t>
            </a:r>
            <a:endParaRPr sz="2000" b="1" i="0" u="none" strike="noStrike" cap="none">
              <a:solidFill>
                <a:schemeClr val="dk1"/>
              </a:solidFill>
              <a:latin typeface="Marvel"/>
              <a:ea typeface="Marvel"/>
              <a:cs typeface="Marvel"/>
              <a:sym typeface="Marvel"/>
            </a:endParaRPr>
          </a:p>
        </p:txBody>
      </p:sp>
      <p:sp>
        <p:nvSpPr>
          <p:cNvPr id="394" name="Google Shape;394;p14"/>
          <p:cNvSpPr txBox="1">
            <a:spLocks noGrp="1"/>
          </p:cNvSpPr>
          <p:nvPr>
            <p:ph type="subTitle" idx="4294967295"/>
          </p:nvPr>
        </p:nvSpPr>
        <p:spPr>
          <a:xfrm flipH="1">
            <a:off x="968572" y="1658960"/>
            <a:ext cx="1996200" cy="104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chemeClr val="dk1"/>
              </a:buClr>
              <a:buSzPts val="1800"/>
              <a:buFont typeface="Assistant Light"/>
              <a:buNone/>
            </a:pPr>
            <a:r>
              <a:rPr lang="en" sz="1400" b="0" i="0" u="none" strike="noStrike" cap="none">
                <a:solidFill>
                  <a:schemeClr val="dk1"/>
                </a:solidFill>
                <a:latin typeface="Assistant Light"/>
                <a:ea typeface="Assistant Light"/>
                <a:cs typeface="Assistant Light"/>
                <a:sym typeface="Assistant Light"/>
              </a:rPr>
              <a:t>For every child in an afterschool program, 4 youth are waiting to get in one</a:t>
            </a:r>
            <a:endParaRPr sz="1400" b="0" i="0" u="none" strike="noStrike" cap="none">
              <a:solidFill>
                <a:schemeClr val="dk1"/>
              </a:solidFill>
              <a:latin typeface="Assistant Light"/>
              <a:ea typeface="Assistant Light"/>
              <a:cs typeface="Assistant Light"/>
              <a:sym typeface="Assistant Light"/>
            </a:endParaRPr>
          </a:p>
        </p:txBody>
      </p:sp>
      <p:sp>
        <p:nvSpPr>
          <p:cNvPr id="391" name="Google Shape;391;p14"/>
          <p:cNvSpPr/>
          <p:nvPr/>
        </p:nvSpPr>
        <p:spPr>
          <a:xfrm>
            <a:off x="3358612" y="3335024"/>
            <a:ext cx="2476500" cy="1011600"/>
          </a:xfrm>
          <a:prstGeom prst="roundRect">
            <a:avLst>
              <a:gd name="adj" fmla="val 16667"/>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14"/>
          <p:cNvSpPr txBox="1">
            <a:spLocks noGrp="1"/>
          </p:cNvSpPr>
          <p:nvPr>
            <p:ph type="ctrTitle" idx="4294967295"/>
          </p:nvPr>
        </p:nvSpPr>
        <p:spPr>
          <a:xfrm flipH="1">
            <a:off x="3663144" y="1480064"/>
            <a:ext cx="1817700" cy="45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400"/>
              <a:buFont typeface="Marvel"/>
              <a:buNone/>
            </a:pPr>
            <a:r>
              <a:rPr lang="en" sz="2000" b="1" i="0" u="none" strike="noStrike" cap="none">
                <a:solidFill>
                  <a:schemeClr val="lt1"/>
                </a:solidFill>
                <a:latin typeface="Marvel"/>
                <a:ea typeface="Marvel"/>
                <a:cs typeface="Marvel"/>
                <a:sym typeface="Marvel"/>
              </a:rPr>
              <a:t>JUPITER</a:t>
            </a:r>
            <a:endParaRPr sz="2000" b="1" i="0" u="none" strike="noStrike" cap="none">
              <a:solidFill>
                <a:schemeClr val="lt1"/>
              </a:solidFill>
              <a:latin typeface="Marvel"/>
              <a:ea typeface="Marvel"/>
              <a:cs typeface="Marvel"/>
              <a:sym typeface="Marvel"/>
            </a:endParaRPr>
          </a:p>
        </p:txBody>
      </p:sp>
      <p:sp>
        <p:nvSpPr>
          <p:cNvPr id="396" name="Google Shape;396;p14"/>
          <p:cNvSpPr/>
          <p:nvPr/>
        </p:nvSpPr>
        <p:spPr>
          <a:xfrm>
            <a:off x="1663252" y="2632501"/>
            <a:ext cx="609600" cy="619200"/>
          </a:xfrm>
          <a:prstGeom prst="roundRect">
            <a:avLst>
              <a:gd name="adj" fmla="val 16667"/>
            </a:avLst>
          </a:prstGeom>
          <a:solidFill>
            <a:schemeClr val="lt2">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14"/>
          <p:cNvSpPr/>
          <p:nvPr/>
        </p:nvSpPr>
        <p:spPr>
          <a:xfrm>
            <a:off x="6826668" y="2540449"/>
            <a:ext cx="609600" cy="619200"/>
          </a:xfrm>
          <a:prstGeom prst="roundRect">
            <a:avLst>
              <a:gd name="adj" fmla="val 16667"/>
            </a:avLst>
          </a:prstGeom>
          <a:solidFill>
            <a:schemeClr val="lt2">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98" name="Google Shape;398;p14"/>
          <p:cNvCxnSpPr/>
          <p:nvPr/>
        </p:nvCxnSpPr>
        <p:spPr>
          <a:xfrm rot="10800000">
            <a:off x="1967212" y="3209143"/>
            <a:ext cx="1391400" cy="648600"/>
          </a:xfrm>
          <a:prstGeom prst="bentConnector2">
            <a:avLst/>
          </a:prstGeom>
          <a:noFill/>
          <a:ln w="19050" cap="flat" cmpd="sng">
            <a:solidFill>
              <a:schemeClr val="accent2"/>
            </a:solidFill>
            <a:prstDash val="solid"/>
            <a:round/>
            <a:headEnd type="none" w="sm" len="sm"/>
            <a:tailEnd type="none" w="sm" len="sm"/>
          </a:ln>
        </p:spPr>
      </p:cxnSp>
      <p:cxnSp>
        <p:nvCxnSpPr>
          <p:cNvPr id="399" name="Google Shape;399;p14"/>
          <p:cNvCxnSpPr/>
          <p:nvPr/>
        </p:nvCxnSpPr>
        <p:spPr>
          <a:xfrm rot="10800000" flipH="1">
            <a:off x="5801868" y="3167780"/>
            <a:ext cx="1329600" cy="648600"/>
          </a:xfrm>
          <a:prstGeom prst="bentConnector2">
            <a:avLst/>
          </a:prstGeom>
          <a:noFill/>
          <a:ln w="19050" cap="flat" cmpd="sng">
            <a:solidFill>
              <a:schemeClr val="accent2"/>
            </a:solidFill>
            <a:prstDash val="solid"/>
            <a:round/>
            <a:headEnd type="none" w="sm" len="sm"/>
            <a:tailEnd type="none" w="sm" len="sm"/>
          </a:ln>
        </p:spPr>
      </p:cxnSp>
      <p:sp>
        <p:nvSpPr>
          <p:cNvPr id="400" name="Google Shape;400;p14"/>
          <p:cNvSpPr txBox="1">
            <a:spLocks noGrp="1"/>
          </p:cNvSpPr>
          <p:nvPr>
            <p:ph type="subTitle" idx="4294967295"/>
          </p:nvPr>
        </p:nvSpPr>
        <p:spPr>
          <a:xfrm flipH="1">
            <a:off x="3663144" y="3538880"/>
            <a:ext cx="1817700" cy="55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chemeClr val="dk1"/>
              </a:buClr>
              <a:buSzPts val="1800"/>
              <a:buFont typeface="Assistant Light"/>
              <a:buNone/>
            </a:pPr>
            <a:r>
              <a:rPr lang="en" sz="1400" b="1" i="0" u="sng" strike="noStrike" cap="none">
                <a:solidFill>
                  <a:schemeClr val="dk1"/>
                </a:solidFill>
                <a:latin typeface="Assistant Light"/>
                <a:ea typeface="Assistant Light"/>
                <a:cs typeface="Assistant Light"/>
                <a:sym typeface="Assistant Light"/>
              </a:rPr>
              <a:t>We are not serving enough youth.</a:t>
            </a:r>
            <a:endParaRPr sz="1400" b="1" i="0" u="sng" strike="noStrike" cap="none">
              <a:solidFill>
                <a:schemeClr val="dk1"/>
              </a:solidFill>
              <a:latin typeface="Assistant Light"/>
              <a:ea typeface="Assistant Light"/>
              <a:cs typeface="Assistant Light"/>
              <a:sym typeface="Assistant Light"/>
            </a:endParaRPr>
          </a:p>
        </p:txBody>
      </p:sp>
      <p:sp>
        <p:nvSpPr>
          <p:cNvPr id="390" name="Google Shape;390;p14"/>
          <p:cNvSpPr/>
          <p:nvPr/>
        </p:nvSpPr>
        <p:spPr>
          <a:xfrm>
            <a:off x="4267200" y="1834142"/>
            <a:ext cx="609600" cy="619200"/>
          </a:xfrm>
          <a:prstGeom prst="roundRect">
            <a:avLst>
              <a:gd name="adj" fmla="val 16667"/>
            </a:avLst>
          </a:prstGeom>
          <a:solidFill>
            <a:schemeClr val="lt2">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14"/>
          <p:cNvSpPr txBox="1">
            <a:spLocks noGrp="1"/>
          </p:cNvSpPr>
          <p:nvPr>
            <p:ph type="ctrTitle" idx="4294967295"/>
          </p:nvPr>
        </p:nvSpPr>
        <p:spPr>
          <a:xfrm flipH="1">
            <a:off x="3816562" y="930492"/>
            <a:ext cx="1560600" cy="45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400"/>
              <a:buFont typeface="Marvel"/>
              <a:buNone/>
            </a:pPr>
            <a:r>
              <a:rPr lang="en" sz="2000" b="1" i="0" u="none" strike="noStrike" cap="none">
                <a:solidFill>
                  <a:schemeClr val="dk1"/>
                </a:solidFill>
                <a:latin typeface="Marvel"/>
                <a:ea typeface="Marvel"/>
                <a:cs typeface="Marvel"/>
                <a:sym typeface="Marvel"/>
              </a:rPr>
              <a:t>2,787,723</a:t>
            </a:r>
            <a:endParaRPr sz="2000" b="1" i="0" u="none" strike="noStrike" cap="none">
              <a:solidFill>
                <a:schemeClr val="dk1"/>
              </a:solidFill>
              <a:latin typeface="Marvel"/>
              <a:ea typeface="Marvel"/>
              <a:cs typeface="Marvel"/>
              <a:sym typeface="Marvel"/>
            </a:endParaRPr>
          </a:p>
        </p:txBody>
      </p:sp>
      <p:sp>
        <p:nvSpPr>
          <p:cNvPr id="402" name="Google Shape;402;p14"/>
          <p:cNvSpPr txBox="1">
            <a:spLocks noGrp="1"/>
          </p:cNvSpPr>
          <p:nvPr>
            <p:ph type="subTitle" idx="4294967295"/>
          </p:nvPr>
        </p:nvSpPr>
        <p:spPr>
          <a:xfrm flipH="1">
            <a:off x="3511944" y="1292920"/>
            <a:ext cx="2120100" cy="67828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chemeClr val="dk1"/>
              </a:buClr>
              <a:buSzPts val="1800"/>
              <a:buFont typeface="Assistant Light"/>
              <a:buNone/>
            </a:pPr>
            <a:r>
              <a:rPr lang="en" sz="1400" b="0" i="0" u="none" strike="noStrike" cap="none">
                <a:solidFill>
                  <a:schemeClr val="dk1"/>
                </a:solidFill>
                <a:latin typeface="Assistant Light"/>
                <a:ea typeface="Assistant Light"/>
                <a:cs typeface="Assistant Light"/>
                <a:sym typeface="Assistant Light"/>
              </a:rPr>
              <a:t>School-aged youth in Illinois</a:t>
            </a:r>
            <a:endParaRPr sz="1400" b="0" i="0" u="none" strike="noStrike" cap="none">
              <a:solidFill>
                <a:schemeClr val="dk1"/>
              </a:solidFill>
              <a:latin typeface="Assistant Light"/>
              <a:ea typeface="Assistant Light"/>
              <a:cs typeface="Assistant Light"/>
              <a:sym typeface="Assistant Light"/>
            </a:endParaRPr>
          </a:p>
        </p:txBody>
      </p:sp>
      <p:sp>
        <p:nvSpPr>
          <p:cNvPr id="403" name="Google Shape;403;p14"/>
          <p:cNvSpPr txBox="1">
            <a:spLocks noGrp="1"/>
          </p:cNvSpPr>
          <p:nvPr>
            <p:ph type="ctrTitle" idx="4294967295"/>
          </p:nvPr>
        </p:nvSpPr>
        <p:spPr>
          <a:xfrm flipH="1">
            <a:off x="6365896" y="1663007"/>
            <a:ext cx="1560600" cy="45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400"/>
              <a:buFont typeface="Marvel"/>
              <a:buNone/>
            </a:pPr>
            <a:r>
              <a:rPr lang="en" sz="2000" b="1" i="0" u="none" strike="noStrike" cap="none">
                <a:solidFill>
                  <a:schemeClr val="dk1"/>
                </a:solidFill>
                <a:latin typeface="Marvel"/>
                <a:ea typeface="Marvel"/>
                <a:cs typeface="Marvel"/>
                <a:sym typeface="Marvel"/>
              </a:rPr>
              <a:t>696,931</a:t>
            </a:r>
            <a:endParaRPr sz="2000" b="1" i="0" u="none" strike="noStrike" cap="none">
              <a:solidFill>
                <a:schemeClr val="dk1"/>
              </a:solidFill>
              <a:latin typeface="Marvel"/>
              <a:ea typeface="Marvel"/>
              <a:cs typeface="Marvel"/>
              <a:sym typeface="Marvel"/>
            </a:endParaRPr>
          </a:p>
        </p:txBody>
      </p:sp>
      <p:sp>
        <p:nvSpPr>
          <p:cNvPr id="404" name="Google Shape;404;p14"/>
          <p:cNvSpPr txBox="1">
            <a:spLocks noGrp="1"/>
          </p:cNvSpPr>
          <p:nvPr>
            <p:ph type="title"/>
          </p:nvPr>
        </p:nvSpPr>
        <p:spPr>
          <a:xfrm>
            <a:off x="6167847" y="144747"/>
            <a:ext cx="2824241" cy="931011"/>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400"/>
              <a:buNone/>
            </a:pPr>
            <a:r>
              <a:rPr lang="en"/>
              <a:t>THE BOTTOM LINE</a:t>
            </a:r>
            <a:endParaRPr/>
          </a:p>
        </p:txBody>
      </p:sp>
      <p:grpSp>
        <p:nvGrpSpPr>
          <p:cNvPr id="405" name="Google Shape;405;p14"/>
          <p:cNvGrpSpPr/>
          <p:nvPr/>
        </p:nvGrpSpPr>
        <p:grpSpPr>
          <a:xfrm>
            <a:off x="1829287" y="2762855"/>
            <a:ext cx="274770" cy="358492"/>
            <a:chOff x="-52005775" y="3208025"/>
            <a:chExt cx="244175" cy="318575"/>
          </a:xfrm>
        </p:grpSpPr>
        <p:sp>
          <p:nvSpPr>
            <p:cNvPr id="406" name="Google Shape;406;p14"/>
            <p:cNvSpPr/>
            <p:nvPr/>
          </p:nvSpPr>
          <p:spPr>
            <a:xfrm>
              <a:off x="-51800200" y="3469850"/>
              <a:ext cx="38600" cy="56750"/>
            </a:xfrm>
            <a:custGeom>
              <a:avLst/>
              <a:gdLst/>
              <a:ahLst/>
              <a:cxnLst/>
              <a:rect l="l" t="t" r="r" b="b"/>
              <a:pathLst>
                <a:path w="1544" h="2270" extrusionOk="0">
                  <a:moveTo>
                    <a:pt x="756" y="1"/>
                  </a:moveTo>
                  <a:cubicBezTo>
                    <a:pt x="347" y="1"/>
                    <a:pt x="0" y="348"/>
                    <a:pt x="0" y="726"/>
                  </a:cubicBezTo>
                  <a:cubicBezTo>
                    <a:pt x="0" y="852"/>
                    <a:pt x="32" y="915"/>
                    <a:pt x="63" y="1041"/>
                  </a:cubicBezTo>
                  <a:lnTo>
                    <a:pt x="630" y="2175"/>
                  </a:lnTo>
                  <a:cubicBezTo>
                    <a:pt x="662" y="2238"/>
                    <a:pt x="717" y="2269"/>
                    <a:pt x="776" y="2269"/>
                  </a:cubicBezTo>
                  <a:cubicBezTo>
                    <a:pt x="835" y="2269"/>
                    <a:pt x="898" y="2238"/>
                    <a:pt x="945" y="2175"/>
                  </a:cubicBezTo>
                  <a:lnTo>
                    <a:pt x="1449" y="1135"/>
                  </a:lnTo>
                  <a:cubicBezTo>
                    <a:pt x="1513" y="1009"/>
                    <a:pt x="1544" y="883"/>
                    <a:pt x="1544" y="789"/>
                  </a:cubicBezTo>
                  <a:cubicBezTo>
                    <a:pt x="1481" y="348"/>
                    <a:pt x="1166" y="1"/>
                    <a:pt x="7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14"/>
            <p:cNvSpPr/>
            <p:nvPr/>
          </p:nvSpPr>
          <p:spPr>
            <a:xfrm>
              <a:off x="-52005775" y="3208025"/>
              <a:ext cx="111875" cy="131900"/>
            </a:xfrm>
            <a:custGeom>
              <a:avLst/>
              <a:gdLst/>
              <a:ahLst/>
              <a:cxnLst/>
              <a:rect l="l" t="t" r="r" b="b"/>
              <a:pathLst>
                <a:path w="4475" h="5276" extrusionOk="0">
                  <a:moveTo>
                    <a:pt x="2915" y="1"/>
                  </a:moveTo>
                  <a:cubicBezTo>
                    <a:pt x="2816" y="1"/>
                    <a:pt x="2717" y="5"/>
                    <a:pt x="2615" y="14"/>
                  </a:cubicBezTo>
                  <a:cubicBezTo>
                    <a:pt x="1103" y="235"/>
                    <a:pt x="0" y="1590"/>
                    <a:pt x="0" y="3133"/>
                  </a:cubicBezTo>
                  <a:lnTo>
                    <a:pt x="0" y="4866"/>
                  </a:lnTo>
                  <a:cubicBezTo>
                    <a:pt x="32" y="5055"/>
                    <a:pt x="189" y="5276"/>
                    <a:pt x="379" y="5276"/>
                  </a:cubicBezTo>
                  <a:lnTo>
                    <a:pt x="1135" y="5276"/>
                  </a:lnTo>
                  <a:cubicBezTo>
                    <a:pt x="2993" y="5276"/>
                    <a:pt x="4474" y="3732"/>
                    <a:pt x="4474" y="1873"/>
                  </a:cubicBezTo>
                  <a:lnTo>
                    <a:pt x="4474" y="424"/>
                  </a:lnTo>
                  <a:cubicBezTo>
                    <a:pt x="4017" y="155"/>
                    <a:pt x="3490" y="1"/>
                    <a:pt x="29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14"/>
            <p:cNvSpPr/>
            <p:nvPr/>
          </p:nvSpPr>
          <p:spPr>
            <a:xfrm>
              <a:off x="-51800200" y="3385575"/>
              <a:ext cx="37025" cy="37850"/>
            </a:xfrm>
            <a:custGeom>
              <a:avLst/>
              <a:gdLst/>
              <a:ahLst/>
              <a:cxnLst/>
              <a:rect l="l" t="t" r="r" b="b"/>
              <a:pathLst>
                <a:path w="1481" h="1514" extrusionOk="0">
                  <a:moveTo>
                    <a:pt x="756" y="1"/>
                  </a:moveTo>
                  <a:cubicBezTo>
                    <a:pt x="347" y="1"/>
                    <a:pt x="0" y="348"/>
                    <a:pt x="0" y="757"/>
                  </a:cubicBezTo>
                  <a:cubicBezTo>
                    <a:pt x="0" y="1167"/>
                    <a:pt x="347" y="1513"/>
                    <a:pt x="756" y="1513"/>
                  </a:cubicBezTo>
                  <a:cubicBezTo>
                    <a:pt x="1166" y="1513"/>
                    <a:pt x="1481" y="1167"/>
                    <a:pt x="1481" y="757"/>
                  </a:cubicBezTo>
                  <a:cubicBezTo>
                    <a:pt x="1481" y="348"/>
                    <a:pt x="1166" y="1"/>
                    <a:pt x="7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14"/>
            <p:cNvSpPr/>
            <p:nvPr/>
          </p:nvSpPr>
          <p:spPr>
            <a:xfrm>
              <a:off x="-51800200" y="3348575"/>
              <a:ext cx="37025" cy="37025"/>
            </a:xfrm>
            <a:custGeom>
              <a:avLst/>
              <a:gdLst/>
              <a:ahLst/>
              <a:cxnLst/>
              <a:rect l="l" t="t" r="r" b="b"/>
              <a:pathLst>
                <a:path w="1481" h="1481" extrusionOk="0">
                  <a:moveTo>
                    <a:pt x="756" y="0"/>
                  </a:moveTo>
                  <a:cubicBezTo>
                    <a:pt x="347" y="0"/>
                    <a:pt x="0" y="315"/>
                    <a:pt x="0" y="756"/>
                  </a:cubicBezTo>
                  <a:cubicBezTo>
                    <a:pt x="0" y="1166"/>
                    <a:pt x="347" y="1481"/>
                    <a:pt x="756" y="1481"/>
                  </a:cubicBezTo>
                  <a:cubicBezTo>
                    <a:pt x="1166" y="1481"/>
                    <a:pt x="1481" y="1166"/>
                    <a:pt x="1481" y="756"/>
                  </a:cubicBezTo>
                  <a:cubicBezTo>
                    <a:pt x="1481" y="315"/>
                    <a:pt x="1166" y="0"/>
                    <a:pt x="7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14"/>
            <p:cNvSpPr/>
            <p:nvPr/>
          </p:nvSpPr>
          <p:spPr>
            <a:xfrm>
              <a:off x="-51800200" y="3423400"/>
              <a:ext cx="37025" cy="37025"/>
            </a:xfrm>
            <a:custGeom>
              <a:avLst/>
              <a:gdLst/>
              <a:ahLst/>
              <a:cxnLst/>
              <a:rect l="l" t="t" r="r" b="b"/>
              <a:pathLst>
                <a:path w="1481" h="1481" extrusionOk="0">
                  <a:moveTo>
                    <a:pt x="756" y="0"/>
                  </a:moveTo>
                  <a:cubicBezTo>
                    <a:pt x="347" y="0"/>
                    <a:pt x="0" y="315"/>
                    <a:pt x="0" y="725"/>
                  </a:cubicBezTo>
                  <a:cubicBezTo>
                    <a:pt x="0" y="1166"/>
                    <a:pt x="347" y="1481"/>
                    <a:pt x="756" y="1481"/>
                  </a:cubicBezTo>
                  <a:cubicBezTo>
                    <a:pt x="1166" y="1481"/>
                    <a:pt x="1481" y="1166"/>
                    <a:pt x="1481" y="725"/>
                  </a:cubicBezTo>
                  <a:cubicBezTo>
                    <a:pt x="1481" y="315"/>
                    <a:pt x="1166" y="0"/>
                    <a:pt x="7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14"/>
            <p:cNvSpPr/>
            <p:nvPr/>
          </p:nvSpPr>
          <p:spPr>
            <a:xfrm>
              <a:off x="-51875025" y="3208025"/>
              <a:ext cx="111850" cy="131125"/>
            </a:xfrm>
            <a:custGeom>
              <a:avLst/>
              <a:gdLst/>
              <a:ahLst/>
              <a:cxnLst/>
              <a:rect l="l" t="t" r="r" b="b"/>
              <a:pathLst>
                <a:path w="4474" h="5245" extrusionOk="0">
                  <a:moveTo>
                    <a:pt x="1560" y="1"/>
                  </a:moveTo>
                  <a:cubicBezTo>
                    <a:pt x="984" y="1"/>
                    <a:pt x="458" y="155"/>
                    <a:pt x="0" y="424"/>
                  </a:cubicBezTo>
                  <a:lnTo>
                    <a:pt x="0" y="1873"/>
                  </a:lnTo>
                  <a:cubicBezTo>
                    <a:pt x="0" y="3732"/>
                    <a:pt x="1481" y="5244"/>
                    <a:pt x="3340" y="5244"/>
                  </a:cubicBezTo>
                  <a:lnTo>
                    <a:pt x="4096" y="5244"/>
                  </a:lnTo>
                  <a:cubicBezTo>
                    <a:pt x="4285" y="5244"/>
                    <a:pt x="4442" y="5087"/>
                    <a:pt x="4442" y="4898"/>
                  </a:cubicBezTo>
                  <a:lnTo>
                    <a:pt x="4442" y="3165"/>
                  </a:lnTo>
                  <a:cubicBezTo>
                    <a:pt x="4474" y="1590"/>
                    <a:pt x="3371" y="235"/>
                    <a:pt x="1859" y="14"/>
                  </a:cubicBezTo>
                  <a:cubicBezTo>
                    <a:pt x="1758" y="5"/>
                    <a:pt x="1658" y="1"/>
                    <a:pt x="15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14"/>
            <p:cNvSpPr/>
            <p:nvPr/>
          </p:nvSpPr>
          <p:spPr>
            <a:xfrm>
              <a:off x="-52005000" y="3469850"/>
              <a:ext cx="38625" cy="56750"/>
            </a:xfrm>
            <a:custGeom>
              <a:avLst/>
              <a:gdLst/>
              <a:ahLst/>
              <a:cxnLst/>
              <a:rect l="l" t="t" r="r" b="b"/>
              <a:pathLst>
                <a:path w="1545" h="2270" extrusionOk="0">
                  <a:moveTo>
                    <a:pt x="757" y="1"/>
                  </a:moveTo>
                  <a:cubicBezTo>
                    <a:pt x="348" y="1"/>
                    <a:pt x="1" y="348"/>
                    <a:pt x="1" y="726"/>
                  </a:cubicBezTo>
                  <a:cubicBezTo>
                    <a:pt x="1" y="852"/>
                    <a:pt x="32" y="915"/>
                    <a:pt x="64" y="1041"/>
                  </a:cubicBezTo>
                  <a:lnTo>
                    <a:pt x="631" y="2175"/>
                  </a:lnTo>
                  <a:cubicBezTo>
                    <a:pt x="663" y="2238"/>
                    <a:pt x="718" y="2269"/>
                    <a:pt x="777" y="2269"/>
                  </a:cubicBezTo>
                  <a:cubicBezTo>
                    <a:pt x="836" y="2269"/>
                    <a:pt x="899" y="2238"/>
                    <a:pt x="946" y="2175"/>
                  </a:cubicBezTo>
                  <a:lnTo>
                    <a:pt x="1450" y="1135"/>
                  </a:lnTo>
                  <a:cubicBezTo>
                    <a:pt x="1482" y="1009"/>
                    <a:pt x="1545" y="883"/>
                    <a:pt x="1545" y="789"/>
                  </a:cubicBezTo>
                  <a:cubicBezTo>
                    <a:pt x="1482" y="348"/>
                    <a:pt x="1135" y="1"/>
                    <a:pt x="7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14"/>
            <p:cNvSpPr/>
            <p:nvPr/>
          </p:nvSpPr>
          <p:spPr>
            <a:xfrm>
              <a:off x="-52005000" y="3423400"/>
              <a:ext cx="37050" cy="37025"/>
            </a:xfrm>
            <a:custGeom>
              <a:avLst/>
              <a:gdLst/>
              <a:ahLst/>
              <a:cxnLst/>
              <a:rect l="l" t="t" r="r" b="b"/>
              <a:pathLst>
                <a:path w="1482" h="1481" extrusionOk="0">
                  <a:moveTo>
                    <a:pt x="757" y="0"/>
                  </a:moveTo>
                  <a:cubicBezTo>
                    <a:pt x="348" y="0"/>
                    <a:pt x="1" y="315"/>
                    <a:pt x="1" y="725"/>
                  </a:cubicBezTo>
                  <a:cubicBezTo>
                    <a:pt x="1" y="1166"/>
                    <a:pt x="348" y="1481"/>
                    <a:pt x="757" y="1481"/>
                  </a:cubicBezTo>
                  <a:cubicBezTo>
                    <a:pt x="1167" y="1481"/>
                    <a:pt x="1482" y="1166"/>
                    <a:pt x="1482" y="725"/>
                  </a:cubicBezTo>
                  <a:cubicBezTo>
                    <a:pt x="1482" y="315"/>
                    <a:pt x="1167" y="0"/>
                    <a:pt x="7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14"/>
            <p:cNvSpPr/>
            <p:nvPr/>
          </p:nvSpPr>
          <p:spPr>
            <a:xfrm>
              <a:off x="-52005000" y="3385575"/>
              <a:ext cx="37050" cy="37850"/>
            </a:xfrm>
            <a:custGeom>
              <a:avLst/>
              <a:gdLst/>
              <a:ahLst/>
              <a:cxnLst/>
              <a:rect l="l" t="t" r="r" b="b"/>
              <a:pathLst>
                <a:path w="1482" h="1514" extrusionOk="0">
                  <a:moveTo>
                    <a:pt x="757" y="1"/>
                  </a:moveTo>
                  <a:cubicBezTo>
                    <a:pt x="348" y="1"/>
                    <a:pt x="1" y="348"/>
                    <a:pt x="1" y="757"/>
                  </a:cubicBezTo>
                  <a:cubicBezTo>
                    <a:pt x="1" y="1167"/>
                    <a:pt x="348" y="1513"/>
                    <a:pt x="757" y="1513"/>
                  </a:cubicBezTo>
                  <a:cubicBezTo>
                    <a:pt x="1167" y="1513"/>
                    <a:pt x="1482" y="1167"/>
                    <a:pt x="1482" y="757"/>
                  </a:cubicBezTo>
                  <a:cubicBezTo>
                    <a:pt x="1482" y="348"/>
                    <a:pt x="1167" y="1"/>
                    <a:pt x="7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14"/>
            <p:cNvSpPr/>
            <p:nvPr/>
          </p:nvSpPr>
          <p:spPr>
            <a:xfrm>
              <a:off x="-51957725" y="3298150"/>
              <a:ext cx="148100" cy="209550"/>
            </a:xfrm>
            <a:custGeom>
              <a:avLst/>
              <a:gdLst/>
              <a:ahLst/>
              <a:cxnLst/>
              <a:rect l="l" t="t" r="r" b="b"/>
              <a:pathLst>
                <a:path w="5924" h="8382" extrusionOk="0">
                  <a:moveTo>
                    <a:pt x="1449" y="3151"/>
                  </a:moveTo>
                  <a:cubicBezTo>
                    <a:pt x="1639" y="3151"/>
                    <a:pt x="1796" y="3309"/>
                    <a:pt x="1796" y="3498"/>
                  </a:cubicBezTo>
                  <a:cubicBezTo>
                    <a:pt x="1796" y="3719"/>
                    <a:pt x="1639" y="3845"/>
                    <a:pt x="1449" y="3845"/>
                  </a:cubicBezTo>
                  <a:cubicBezTo>
                    <a:pt x="1260" y="3845"/>
                    <a:pt x="1103" y="3719"/>
                    <a:pt x="1103" y="3498"/>
                  </a:cubicBezTo>
                  <a:cubicBezTo>
                    <a:pt x="1103" y="3309"/>
                    <a:pt x="1260" y="3151"/>
                    <a:pt x="1449" y="3151"/>
                  </a:cubicBezTo>
                  <a:close/>
                  <a:moveTo>
                    <a:pt x="4442" y="3183"/>
                  </a:moveTo>
                  <a:cubicBezTo>
                    <a:pt x="4631" y="3183"/>
                    <a:pt x="4789" y="3340"/>
                    <a:pt x="4789" y="3561"/>
                  </a:cubicBezTo>
                  <a:cubicBezTo>
                    <a:pt x="4789" y="3719"/>
                    <a:pt x="4631" y="3908"/>
                    <a:pt x="4442" y="3908"/>
                  </a:cubicBezTo>
                  <a:cubicBezTo>
                    <a:pt x="4253" y="3908"/>
                    <a:pt x="4096" y="3750"/>
                    <a:pt x="4096" y="3561"/>
                  </a:cubicBezTo>
                  <a:cubicBezTo>
                    <a:pt x="4096" y="3340"/>
                    <a:pt x="4253" y="3183"/>
                    <a:pt x="4442" y="3183"/>
                  </a:cubicBezTo>
                  <a:close/>
                  <a:moveTo>
                    <a:pt x="3966" y="5680"/>
                  </a:moveTo>
                  <a:cubicBezTo>
                    <a:pt x="4064" y="5680"/>
                    <a:pt x="4159" y="5719"/>
                    <a:pt x="4222" y="5798"/>
                  </a:cubicBezTo>
                  <a:cubicBezTo>
                    <a:pt x="4411" y="5955"/>
                    <a:pt x="4411" y="6176"/>
                    <a:pt x="4253" y="6302"/>
                  </a:cubicBezTo>
                  <a:cubicBezTo>
                    <a:pt x="3907" y="6648"/>
                    <a:pt x="3434" y="6869"/>
                    <a:pt x="2899" y="6869"/>
                  </a:cubicBezTo>
                  <a:cubicBezTo>
                    <a:pt x="2395" y="6869"/>
                    <a:pt x="1922" y="6648"/>
                    <a:pt x="1607" y="6302"/>
                  </a:cubicBezTo>
                  <a:cubicBezTo>
                    <a:pt x="1449" y="6144"/>
                    <a:pt x="1449" y="5924"/>
                    <a:pt x="1607" y="5798"/>
                  </a:cubicBezTo>
                  <a:cubicBezTo>
                    <a:pt x="1686" y="5719"/>
                    <a:pt x="1788" y="5680"/>
                    <a:pt x="1883" y="5680"/>
                  </a:cubicBezTo>
                  <a:cubicBezTo>
                    <a:pt x="1977" y="5680"/>
                    <a:pt x="2064" y="5719"/>
                    <a:pt x="2111" y="5798"/>
                  </a:cubicBezTo>
                  <a:cubicBezTo>
                    <a:pt x="2332" y="6018"/>
                    <a:pt x="2623" y="6129"/>
                    <a:pt x="2911" y="6129"/>
                  </a:cubicBezTo>
                  <a:cubicBezTo>
                    <a:pt x="3198" y="6129"/>
                    <a:pt x="3482" y="6018"/>
                    <a:pt x="3686" y="5798"/>
                  </a:cubicBezTo>
                  <a:cubicBezTo>
                    <a:pt x="3765" y="5719"/>
                    <a:pt x="3868" y="5680"/>
                    <a:pt x="3966" y="5680"/>
                  </a:cubicBezTo>
                  <a:close/>
                  <a:moveTo>
                    <a:pt x="2993" y="1"/>
                  </a:moveTo>
                  <a:cubicBezTo>
                    <a:pt x="2489" y="1104"/>
                    <a:pt x="1513" y="1923"/>
                    <a:pt x="284" y="2238"/>
                  </a:cubicBezTo>
                  <a:cubicBezTo>
                    <a:pt x="347" y="2395"/>
                    <a:pt x="347" y="2553"/>
                    <a:pt x="347" y="2773"/>
                  </a:cubicBezTo>
                  <a:cubicBezTo>
                    <a:pt x="347" y="3025"/>
                    <a:pt x="284" y="3277"/>
                    <a:pt x="158" y="3498"/>
                  </a:cubicBezTo>
                  <a:cubicBezTo>
                    <a:pt x="284" y="3750"/>
                    <a:pt x="347" y="3971"/>
                    <a:pt x="347" y="4254"/>
                  </a:cubicBezTo>
                  <a:cubicBezTo>
                    <a:pt x="347" y="4538"/>
                    <a:pt x="284" y="4758"/>
                    <a:pt x="158" y="5010"/>
                  </a:cubicBezTo>
                  <a:cubicBezTo>
                    <a:pt x="284" y="5231"/>
                    <a:pt x="347" y="5483"/>
                    <a:pt x="347" y="5735"/>
                  </a:cubicBezTo>
                  <a:cubicBezTo>
                    <a:pt x="347" y="6113"/>
                    <a:pt x="252" y="6428"/>
                    <a:pt x="0" y="6680"/>
                  </a:cubicBezTo>
                  <a:cubicBezTo>
                    <a:pt x="158" y="6900"/>
                    <a:pt x="284" y="7121"/>
                    <a:pt x="315" y="7405"/>
                  </a:cubicBezTo>
                  <a:cubicBezTo>
                    <a:pt x="1040" y="8035"/>
                    <a:pt x="1985" y="8381"/>
                    <a:pt x="2962" y="8381"/>
                  </a:cubicBezTo>
                  <a:cubicBezTo>
                    <a:pt x="3938" y="8381"/>
                    <a:pt x="4852" y="8035"/>
                    <a:pt x="5608" y="7436"/>
                  </a:cubicBezTo>
                  <a:cubicBezTo>
                    <a:pt x="5640" y="7184"/>
                    <a:pt x="5766" y="6932"/>
                    <a:pt x="5923" y="6743"/>
                  </a:cubicBezTo>
                  <a:cubicBezTo>
                    <a:pt x="5671" y="6459"/>
                    <a:pt x="5545" y="6113"/>
                    <a:pt x="5545" y="5798"/>
                  </a:cubicBezTo>
                  <a:cubicBezTo>
                    <a:pt x="5545" y="5483"/>
                    <a:pt x="5640" y="5231"/>
                    <a:pt x="5797" y="5010"/>
                  </a:cubicBezTo>
                  <a:cubicBezTo>
                    <a:pt x="5671" y="4758"/>
                    <a:pt x="5577" y="4538"/>
                    <a:pt x="5577" y="4254"/>
                  </a:cubicBezTo>
                  <a:cubicBezTo>
                    <a:pt x="5577" y="3971"/>
                    <a:pt x="5671" y="3750"/>
                    <a:pt x="5797" y="3498"/>
                  </a:cubicBezTo>
                  <a:cubicBezTo>
                    <a:pt x="5671" y="3277"/>
                    <a:pt x="5577" y="3025"/>
                    <a:pt x="5577" y="2773"/>
                  </a:cubicBezTo>
                  <a:cubicBezTo>
                    <a:pt x="5577" y="2679"/>
                    <a:pt x="5577" y="2553"/>
                    <a:pt x="5640" y="2490"/>
                  </a:cubicBezTo>
                  <a:cubicBezTo>
                    <a:pt x="5640" y="2395"/>
                    <a:pt x="5671" y="2332"/>
                    <a:pt x="5703" y="2238"/>
                  </a:cubicBezTo>
                  <a:cubicBezTo>
                    <a:pt x="4474" y="1923"/>
                    <a:pt x="3497" y="1104"/>
                    <a:pt x="29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14"/>
            <p:cNvSpPr/>
            <p:nvPr/>
          </p:nvSpPr>
          <p:spPr>
            <a:xfrm>
              <a:off x="-52005000" y="3348575"/>
              <a:ext cx="37050" cy="37025"/>
            </a:xfrm>
            <a:custGeom>
              <a:avLst/>
              <a:gdLst/>
              <a:ahLst/>
              <a:cxnLst/>
              <a:rect l="l" t="t" r="r" b="b"/>
              <a:pathLst>
                <a:path w="1482" h="1481" extrusionOk="0">
                  <a:moveTo>
                    <a:pt x="757" y="0"/>
                  </a:moveTo>
                  <a:cubicBezTo>
                    <a:pt x="348" y="0"/>
                    <a:pt x="1" y="315"/>
                    <a:pt x="1" y="756"/>
                  </a:cubicBezTo>
                  <a:cubicBezTo>
                    <a:pt x="1" y="1166"/>
                    <a:pt x="348" y="1481"/>
                    <a:pt x="757" y="1481"/>
                  </a:cubicBezTo>
                  <a:cubicBezTo>
                    <a:pt x="1167" y="1481"/>
                    <a:pt x="1482" y="1166"/>
                    <a:pt x="1482" y="756"/>
                  </a:cubicBezTo>
                  <a:cubicBezTo>
                    <a:pt x="1482" y="315"/>
                    <a:pt x="1167" y="0"/>
                    <a:pt x="7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7" name="Google Shape;417;p14"/>
          <p:cNvGrpSpPr/>
          <p:nvPr/>
        </p:nvGrpSpPr>
        <p:grpSpPr>
          <a:xfrm>
            <a:off x="6961901" y="2662050"/>
            <a:ext cx="351940" cy="349163"/>
            <a:chOff x="3133425" y="3955025"/>
            <a:chExt cx="297750" cy="295400"/>
          </a:xfrm>
        </p:grpSpPr>
        <p:sp>
          <p:nvSpPr>
            <p:cNvPr id="418" name="Google Shape;418;p14"/>
            <p:cNvSpPr/>
            <p:nvPr/>
          </p:nvSpPr>
          <p:spPr>
            <a:xfrm>
              <a:off x="3133425" y="4058225"/>
              <a:ext cx="297750" cy="192200"/>
            </a:xfrm>
            <a:custGeom>
              <a:avLst/>
              <a:gdLst/>
              <a:ahLst/>
              <a:cxnLst/>
              <a:rect l="l" t="t" r="r" b="b"/>
              <a:pathLst>
                <a:path w="11910" h="7688" extrusionOk="0">
                  <a:moveTo>
                    <a:pt x="5923" y="0"/>
                  </a:moveTo>
                  <a:cubicBezTo>
                    <a:pt x="5325" y="0"/>
                    <a:pt x="4821" y="347"/>
                    <a:pt x="4631" y="914"/>
                  </a:cubicBezTo>
                  <a:cubicBezTo>
                    <a:pt x="4505" y="1166"/>
                    <a:pt x="4505" y="1449"/>
                    <a:pt x="4568" y="1764"/>
                  </a:cubicBezTo>
                  <a:cubicBezTo>
                    <a:pt x="4884" y="1922"/>
                    <a:pt x="5199" y="2016"/>
                    <a:pt x="5577" y="2048"/>
                  </a:cubicBezTo>
                  <a:lnTo>
                    <a:pt x="5577" y="2741"/>
                  </a:lnTo>
                  <a:lnTo>
                    <a:pt x="2458" y="2741"/>
                  </a:lnTo>
                  <a:cubicBezTo>
                    <a:pt x="1859" y="2741"/>
                    <a:pt x="1418" y="3214"/>
                    <a:pt x="1418" y="3781"/>
                  </a:cubicBezTo>
                  <a:lnTo>
                    <a:pt x="1418" y="4190"/>
                  </a:lnTo>
                  <a:cubicBezTo>
                    <a:pt x="630" y="4316"/>
                    <a:pt x="0" y="5041"/>
                    <a:pt x="0" y="5891"/>
                  </a:cubicBezTo>
                  <a:cubicBezTo>
                    <a:pt x="0" y="6837"/>
                    <a:pt x="788" y="7687"/>
                    <a:pt x="1765" y="7687"/>
                  </a:cubicBezTo>
                  <a:cubicBezTo>
                    <a:pt x="2710" y="7687"/>
                    <a:pt x="3497" y="6900"/>
                    <a:pt x="3497" y="5891"/>
                  </a:cubicBezTo>
                  <a:cubicBezTo>
                    <a:pt x="3497" y="5072"/>
                    <a:pt x="2930" y="4316"/>
                    <a:pt x="2143" y="4190"/>
                  </a:cubicBezTo>
                  <a:lnTo>
                    <a:pt x="2143" y="3781"/>
                  </a:lnTo>
                  <a:cubicBezTo>
                    <a:pt x="2143" y="3592"/>
                    <a:pt x="2300" y="3434"/>
                    <a:pt x="2489" y="3434"/>
                  </a:cubicBezTo>
                  <a:lnTo>
                    <a:pt x="5608" y="3434"/>
                  </a:lnTo>
                  <a:lnTo>
                    <a:pt x="5608" y="4127"/>
                  </a:lnTo>
                  <a:cubicBezTo>
                    <a:pt x="4821" y="4285"/>
                    <a:pt x="4222" y="5009"/>
                    <a:pt x="4222" y="5860"/>
                  </a:cubicBezTo>
                  <a:cubicBezTo>
                    <a:pt x="4222" y="6805"/>
                    <a:pt x="5010" y="7656"/>
                    <a:pt x="5955" y="7656"/>
                  </a:cubicBezTo>
                  <a:cubicBezTo>
                    <a:pt x="6900" y="7656"/>
                    <a:pt x="7687" y="6868"/>
                    <a:pt x="7687" y="5860"/>
                  </a:cubicBezTo>
                  <a:cubicBezTo>
                    <a:pt x="7687" y="5041"/>
                    <a:pt x="7089" y="4285"/>
                    <a:pt x="6301" y="4127"/>
                  </a:cubicBezTo>
                  <a:lnTo>
                    <a:pt x="6301" y="3434"/>
                  </a:lnTo>
                  <a:lnTo>
                    <a:pt x="9452" y="3434"/>
                  </a:lnTo>
                  <a:cubicBezTo>
                    <a:pt x="9641" y="3434"/>
                    <a:pt x="9798" y="3592"/>
                    <a:pt x="9798" y="3781"/>
                  </a:cubicBezTo>
                  <a:lnTo>
                    <a:pt x="9798" y="4190"/>
                  </a:lnTo>
                  <a:cubicBezTo>
                    <a:pt x="9011" y="4316"/>
                    <a:pt x="8444" y="5041"/>
                    <a:pt x="8444" y="5891"/>
                  </a:cubicBezTo>
                  <a:cubicBezTo>
                    <a:pt x="8444" y="6837"/>
                    <a:pt x="9231" y="7687"/>
                    <a:pt x="10176" y="7687"/>
                  </a:cubicBezTo>
                  <a:cubicBezTo>
                    <a:pt x="11121" y="7687"/>
                    <a:pt x="11909" y="6900"/>
                    <a:pt x="11909" y="5891"/>
                  </a:cubicBezTo>
                  <a:cubicBezTo>
                    <a:pt x="11783" y="5135"/>
                    <a:pt x="11185" y="4379"/>
                    <a:pt x="10397" y="4222"/>
                  </a:cubicBezTo>
                  <a:lnTo>
                    <a:pt x="10397" y="3812"/>
                  </a:lnTo>
                  <a:cubicBezTo>
                    <a:pt x="10397" y="3245"/>
                    <a:pt x="9924" y="2804"/>
                    <a:pt x="9389" y="2804"/>
                  </a:cubicBezTo>
                  <a:lnTo>
                    <a:pt x="6238" y="2804"/>
                  </a:lnTo>
                  <a:lnTo>
                    <a:pt x="6238" y="2079"/>
                  </a:lnTo>
                  <a:cubicBezTo>
                    <a:pt x="6585" y="2048"/>
                    <a:pt x="6900" y="1922"/>
                    <a:pt x="7215" y="1827"/>
                  </a:cubicBezTo>
                  <a:cubicBezTo>
                    <a:pt x="7341" y="1418"/>
                    <a:pt x="7246" y="977"/>
                    <a:pt x="7057" y="630"/>
                  </a:cubicBezTo>
                  <a:cubicBezTo>
                    <a:pt x="6774" y="221"/>
                    <a:pt x="6396" y="0"/>
                    <a:pt x="59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14"/>
            <p:cNvSpPr/>
            <p:nvPr/>
          </p:nvSpPr>
          <p:spPr>
            <a:xfrm>
              <a:off x="3263375" y="4007025"/>
              <a:ext cx="35475" cy="35450"/>
            </a:xfrm>
            <a:custGeom>
              <a:avLst/>
              <a:gdLst/>
              <a:ahLst/>
              <a:cxnLst/>
              <a:rect l="l" t="t" r="r" b="b"/>
              <a:pathLst>
                <a:path w="1419" h="1418" extrusionOk="0">
                  <a:moveTo>
                    <a:pt x="725" y="0"/>
                  </a:moveTo>
                  <a:cubicBezTo>
                    <a:pt x="284" y="0"/>
                    <a:pt x="1" y="315"/>
                    <a:pt x="1" y="725"/>
                  </a:cubicBezTo>
                  <a:cubicBezTo>
                    <a:pt x="1" y="1103"/>
                    <a:pt x="316" y="1418"/>
                    <a:pt x="725" y="1418"/>
                  </a:cubicBezTo>
                  <a:cubicBezTo>
                    <a:pt x="1103" y="1418"/>
                    <a:pt x="1418" y="1103"/>
                    <a:pt x="1418" y="725"/>
                  </a:cubicBezTo>
                  <a:cubicBezTo>
                    <a:pt x="1418" y="315"/>
                    <a:pt x="1103" y="0"/>
                    <a:pt x="72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14"/>
            <p:cNvSpPr/>
            <p:nvPr/>
          </p:nvSpPr>
          <p:spPr>
            <a:xfrm>
              <a:off x="3203525" y="3955025"/>
              <a:ext cx="155175" cy="135500"/>
            </a:xfrm>
            <a:custGeom>
              <a:avLst/>
              <a:gdLst/>
              <a:ahLst/>
              <a:cxnLst/>
              <a:rect l="l" t="t" r="r" b="b"/>
              <a:pathLst>
                <a:path w="6207" h="5420" extrusionOk="0">
                  <a:moveTo>
                    <a:pt x="3119" y="1"/>
                  </a:moveTo>
                  <a:cubicBezTo>
                    <a:pt x="1386" y="1"/>
                    <a:pt x="0" y="1387"/>
                    <a:pt x="0" y="3120"/>
                  </a:cubicBezTo>
                  <a:cubicBezTo>
                    <a:pt x="0" y="4002"/>
                    <a:pt x="410" y="4853"/>
                    <a:pt x="1071" y="5420"/>
                  </a:cubicBezTo>
                  <a:cubicBezTo>
                    <a:pt x="1071" y="5231"/>
                    <a:pt x="1103" y="5042"/>
                    <a:pt x="1197" y="4853"/>
                  </a:cubicBezTo>
                  <a:cubicBezTo>
                    <a:pt x="1323" y="4380"/>
                    <a:pt x="1701" y="3971"/>
                    <a:pt x="2111" y="3750"/>
                  </a:cubicBezTo>
                  <a:cubicBezTo>
                    <a:pt x="1890" y="3498"/>
                    <a:pt x="1733" y="3151"/>
                    <a:pt x="1733" y="2805"/>
                  </a:cubicBezTo>
                  <a:cubicBezTo>
                    <a:pt x="1733" y="2049"/>
                    <a:pt x="2363" y="1419"/>
                    <a:pt x="3119" y="1419"/>
                  </a:cubicBezTo>
                  <a:cubicBezTo>
                    <a:pt x="3844" y="1419"/>
                    <a:pt x="4474" y="2049"/>
                    <a:pt x="4474" y="2805"/>
                  </a:cubicBezTo>
                  <a:cubicBezTo>
                    <a:pt x="4474" y="3151"/>
                    <a:pt x="4348" y="3498"/>
                    <a:pt x="4096" y="3750"/>
                  </a:cubicBezTo>
                  <a:cubicBezTo>
                    <a:pt x="4379" y="3876"/>
                    <a:pt x="4600" y="4097"/>
                    <a:pt x="4789" y="4380"/>
                  </a:cubicBezTo>
                  <a:cubicBezTo>
                    <a:pt x="5009" y="4695"/>
                    <a:pt x="5135" y="5042"/>
                    <a:pt x="5167" y="5420"/>
                  </a:cubicBezTo>
                  <a:cubicBezTo>
                    <a:pt x="5797" y="4853"/>
                    <a:pt x="6207" y="4065"/>
                    <a:pt x="6207" y="3120"/>
                  </a:cubicBezTo>
                  <a:cubicBezTo>
                    <a:pt x="6207" y="1387"/>
                    <a:pt x="4852" y="1"/>
                    <a:pt x="3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1" name="Google Shape;421;p14"/>
          <p:cNvGrpSpPr/>
          <p:nvPr/>
        </p:nvGrpSpPr>
        <p:grpSpPr>
          <a:xfrm>
            <a:off x="4463709" y="1932305"/>
            <a:ext cx="266305" cy="349133"/>
            <a:chOff x="3167275" y="3227275"/>
            <a:chExt cx="225300" cy="295375"/>
          </a:xfrm>
        </p:grpSpPr>
        <p:sp>
          <p:nvSpPr>
            <p:cNvPr id="422" name="Google Shape;422;p14"/>
            <p:cNvSpPr/>
            <p:nvPr/>
          </p:nvSpPr>
          <p:spPr>
            <a:xfrm>
              <a:off x="3167275" y="3227275"/>
              <a:ext cx="225300" cy="207950"/>
            </a:xfrm>
            <a:custGeom>
              <a:avLst/>
              <a:gdLst/>
              <a:ahLst/>
              <a:cxnLst/>
              <a:rect l="l" t="t" r="r" b="b"/>
              <a:pathLst>
                <a:path w="9012" h="8318" extrusionOk="0">
                  <a:moveTo>
                    <a:pt x="4538" y="1"/>
                  </a:moveTo>
                  <a:cubicBezTo>
                    <a:pt x="2112" y="1"/>
                    <a:pt x="1" y="1985"/>
                    <a:pt x="32" y="4537"/>
                  </a:cubicBezTo>
                  <a:cubicBezTo>
                    <a:pt x="32" y="5860"/>
                    <a:pt x="631" y="7184"/>
                    <a:pt x="1797" y="8066"/>
                  </a:cubicBezTo>
                  <a:cubicBezTo>
                    <a:pt x="1923" y="8192"/>
                    <a:pt x="2017" y="8223"/>
                    <a:pt x="2049" y="8318"/>
                  </a:cubicBezTo>
                  <a:lnTo>
                    <a:pt x="4160" y="8318"/>
                  </a:lnTo>
                  <a:lnTo>
                    <a:pt x="4160" y="6900"/>
                  </a:lnTo>
                  <a:lnTo>
                    <a:pt x="2427" y="6900"/>
                  </a:lnTo>
                  <a:cubicBezTo>
                    <a:pt x="2238" y="6900"/>
                    <a:pt x="2080" y="6743"/>
                    <a:pt x="2080" y="6554"/>
                  </a:cubicBezTo>
                  <a:lnTo>
                    <a:pt x="2080" y="5829"/>
                  </a:lnTo>
                  <a:cubicBezTo>
                    <a:pt x="2080" y="4852"/>
                    <a:pt x="2679" y="4033"/>
                    <a:pt x="3498" y="3624"/>
                  </a:cubicBezTo>
                  <a:cubicBezTo>
                    <a:pt x="3277" y="3403"/>
                    <a:pt x="3151" y="3088"/>
                    <a:pt x="3151" y="2678"/>
                  </a:cubicBezTo>
                  <a:cubicBezTo>
                    <a:pt x="3151" y="1922"/>
                    <a:pt x="3782" y="1292"/>
                    <a:pt x="4538" y="1292"/>
                  </a:cubicBezTo>
                  <a:cubicBezTo>
                    <a:pt x="5262" y="1292"/>
                    <a:pt x="5892" y="1922"/>
                    <a:pt x="5892" y="2678"/>
                  </a:cubicBezTo>
                  <a:cubicBezTo>
                    <a:pt x="5892" y="3025"/>
                    <a:pt x="5735" y="3340"/>
                    <a:pt x="5546" y="3624"/>
                  </a:cubicBezTo>
                  <a:cubicBezTo>
                    <a:pt x="6365" y="4033"/>
                    <a:pt x="6964" y="4852"/>
                    <a:pt x="6964" y="5829"/>
                  </a:cubicBezTo>
                  <a:lnTo>
                    <a:pt x="6964" y="6554"/>
                  </a:lnTo>
                  <a:cubicBezTo>
                    <a:pt x="6964" y="6743"/>
                    <a:pt x="6806" y="6900"/>
                    <a:pt x="6617" y="6900"/>
                  </a:cubicBezTo>
                  <a:lnTo>
                    <a:pt x="4884" y="6900"/>
                  </a:lnTo>
                  <a:lnTo>
                    <a:pt x="4884" y="8318"/>
                  </a:lnTo>
                  <a:lnTo>
                    <a:pt x="6995" y="8318"/>
                  </a:lnTo>
                  <a:cubicBezTo>
                    <a:pt x="7027" y="8286"/>
                    <a:pt x="7121" y="8192"/>
                    <a:pt x="7247" y="8129"/>
                  </a:cubicBezTo>
                  <a:cubicBezTo>
                    <a:pt x="8413" y="7184"/>
                    <a:pt x="9011" y="5829"/>
                    <a:pt x="9011" y="4506"/>
                  </a:cubicBezTo>
                  <a:cubicBezTo>
                    <a:pt x="9011" y="2017"/>
                    <a:pt x="6995" y="1"/>
                    <a:pt x="45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14"/>
            <p:cNvSpPr/>
            <p:nvPr/>
          </p:nvSpPr>
          <p:spPr>
            <a:xfrm>
              <a:off x="3262600" y="3278475"/>
              <a:ext cx="35450" cy="35475"/>
            </a:xfrm>
            <a:custGeom>
              <a:avLst/>
              <a:gdLst/>
              <a:ahLst/>
              <a:cxnLst/>
              <a:rect l="l" t="t" r="r" b="b"/>
              <a:pathLst>
                <a:path w="1418" h="1419" extrusionOk="0">
                  <a:moveTo>
                    <a:pt x="725" y="0"/>
                  </a:moveTo>
                  <a:cubicBezTo>
                    <a:pt x="315" y="0"/>
                    <a:pt x="0" y="315"/>
                    <a:pt x="0" y="725"/>
                  </a:cubicBezTo>
                  <a:cubicBezTo>
                    <a:pt x="0" y="1103"/>
                    <a:pt x="315" y="1418"/>
                    <a:pt x="725" y="1418"/>
                  </a:cubicBezTo>
                  <a:cubicBezTo>
                    <a:pt x="1103" y="1418"/>
                    <a:pt x="1418" y="1103"/>
                    <a:pt x="1418" y="725"/>
                  </a:cubicBezTo>
                  <a:cubicBezTo>
                    <a:pt x="1418" y="315"/>
                    <a:pt x="1103" y="0"/>
                    <a:pt x="72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14"/>
            <p:cNvSpPr/>
            <p:nvPr/>
          </p:nvSpPr>
          <p:spPr>
            <a:xfrm>
              <a:off x="3220050" y="3452525"/>
              <a:ext cx="121325" cy="35475"/>
            </a:xfrm>
            <a:custGeom>
              <a:avLst/>
              <a:gdLst/>
              <a:ahLst/>
              <a:cxnLst/>
              <a:rect l="l" t="t" r="r" b="b"/>
              <a:pathLst>
                <a:path w="4853" h="1419" extrusionOk="0">
                  <a:moveTo>
                    <a:pt x="1" y="1"/>
                  </a:moveTo>
                  <a:lnTo>
                    <a:pt x="1" y="347"/>
                  </a:lnTo>
                  <a:cubicBezTo>
                    <a:pt x="1" y="946"/>
                    <a:pt x="473" y="1419"/>
                    <a:pt x="1040" y="1419"/>
                  </a:cubicBezTo>
                  <a:lnTo>
                    <a:pt x="3781" y="1419"/>
                  </a:lnTo>
                  <a:cubicBezTo>
                    <a:pt x="4380" y="1419"/>
                    <a:pt x="4853" y="946"/>
                    <a:pt x="4853" y="347"/>
                  </a:cubicBezTo>
                  <a:lnTo>
                    <a:pt x="48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14"/>
            <p:cNvSpPr/>
            <p:nvPr/>
          </p:nvSpPr>
          <p:spPr>
            <a:xfrm>
              <a:off x="3237375" y="3332025"/>
              <a:ext cx="86675" cy="52000"/>
            </a:xfrm>
            <a:custGeom>
              <a:avLst/>
              <a:gdLst/>
              <a:ahLst/>
              <a:cxnLst/>
              <a:rect l="l" t="t" r="r" b="b"/>
              <a:pathLst>
                <a:path w="3467" h="2080" extrusionOk="0">
                  <a:moveTo>
                    <a:pt x="1734" y="1"/>
                  </a:moveTo>
                  <a:cubicBezTo>
                    <a:pt x="789" y="1"/>
                    <a:pt x="1" y="725"/>
                    <a:pt x="1" y="1733"/>
                  </a:cubicBezTo>
                  <a:lnTo>
                    <a:pt x="1" y="2080"/>
                  </a:lnTo>
                  <a:lnTo>
                    <a:pt x="3466" y="2080"/>
                  </a:lnTo>
                  <a:lnTo>
                    <a:pt x="3466" y="1733"/>
                  </a:lnTo>
                  <a:cubicBezTo>
                    <a:pt x="3466" y="788"/>
                    <a:pt x="2679" y="1"/>
                    <a:pt x="17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14"/>
            <p:cNvSpPr/>
            <p:nvPr/>
          </p:nvSpPr>
          <p:spPr>
            <a:xfrm>
              <a:off x="3237375" y="3505300"/>
              <a:ext cx="87450" cy="17350"/>
            </a:xfrm>
            <a:custGeom>
              <a:avLst/>
              <a:gdLst/>
              <a:ahLst/>
              <a:cxnLst/>
              <a:rect l="l" t="t" r="r" b="b"/>
              <a:pathLst>
                <a:path w="3498" h="694" extrusionOk="0">
                  <a:moveTo>
                    <a:pt x="32" y="1"/>
                  </a:moveTo>
                  <a:cubicBezTo>
                    <a:pt x="1" y="379"/>
                    <a:pt x="284" y="694"/>
                    <a:pt x="694" y="694"/>
                  </a:cubicBezTo>
                  <a:lnTo>
                    <a:pt x="2773" y="694"/>
                  </a:lnTo>
                  <a:cubicBezTo>
                    <a:pt x="3183" y="694"/>
                    <a:pt x="3498" y="379"/>
                    <a:pt x="34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1732a92db1e_0_14"/>
          <p:cNvSpPr txBox="1">
            <a:spLocks noGrp="1"/>
          </p:cNvSpPr>
          <p:nvPr>
            <p:ph type="title"/>
          </p:nvPr>
        </p:nvSpPr>
        <p:spPr>
          <a:xfrm>
            <a:off x="2961225" y="997550"/>
            <a:ext cx="4633500" cy="19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3000"/>
              <a:t>MENTI</a:t>
            </a:r>
            <a:endParaRPr sz="13000"/>
          </a:p>
        </p:txBody>
      </p:sp>
      <p:pic>
        <p:nvPicPr>
          <p:cNvPr id="432" name="Google Shape;432;g1732a92db1e_0_14"/>
          <p:cNvPicPr preferRelativeResize="0"/>
          <p:nvPr/>
        </p:nvPicPr>
        <p:blipFill rotWithShape="1">
          <a:blip r:embed="rId3">
            <a:alphaModFix/>
          </a:blip>
          <a:srcRect l="9160" t="9780" r="9985" b="9788"/>
          <a:stretch/>
        </p:blipFill>
        <p:spPr>
          <a:xfrm>
            <a:off x="3498075" y="2845325"/>
            <a:ext cx="2147825" cy="2136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15"/>
          <p:cNvSpPr txBox="1">
            <a:spLocks noGrp="1"/>
          </p:cNvSpPr>
          <p:nvPr>
            <p:ph type="title"/>
          </p:nvPr>
        </p:nvSpPr>
        <p:spPr>
          <a:xfrm>
            <a:off x="1487714" y="689429"/>
            <a:ext cx="7233829" cy="3235914"/>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3600"/>
              <a:buNone/>
            </a:pPr>
            <a:r>
              <a:rPr lang="en"/>
              <a:t>USING ESSER FUNDING TO PARTNER</a:t>
            </a:r>
            <a:endParaRPr/>
          </a:p>
        </p:txBody>
      </p:sp>
      <p:sp>
        <p:nvSpPr>
          <p:cNvPr id="438" name="Google Shape;438;p15"/>
          <p:cNvSpPr txBox="1">
            <a:spLocks noGrp="1"/>
          </p:cNvSpPr>
          <p:nvPr>
            <p:ph type="title" idx="2"/>
          </p:nvPr>
        </p:nvSpPr>
        <p:spPr>
          <a:xfrm>
            <a:off x="-77106" y="440775"/>
            <a:ext cx="3230100" cy="123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2000"/>
              <a:buNone/>
            </a:pPr>
            <a:r>
              <a:rPr lang="en"/>
              <a:t>03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170d6f47859_0_11"/>
          <p:cNvSpPr txBox="1">
            <a:spLocks noGrp="1"/>
          </p:cNvSpPr>
          <p:nvPr>
            <p:ph type="body" idx="1"/>
          </p:nvPr>
        </p:nvSpPr>
        <p:spPr>
          <a:xfrm>
            <a:off x="2368601" y="1807675"/>
            <a:ext cx="5346600" cy="2211900"/>
          </a:xfrm>
          <a:prstGeom prst="rect">
            <a:avLst/>
          </a:prstGeom>
          <a:noFill/>
          <a:ln>
            <a:noFill/>
          </a:ln>
        </p:spPr>
        <p:txBody>
          <a:bodyPr spcFirstLastPara="1" wrap="square" lIns="91425" tIns="91425" rIns="91425" bIns="91425" anchor="t" anchorCtr="0">
            <a:noAutofit/>
          </a:bodyPr>
          <a:lstStyle/>
          <a:p>
            <a:pPr marL="457200" lvl="0" indent="-330200" algn="l" rtl="0">
              <a:lnSpc>
                <a:spcPct val="200000"/>
              </a:lnSpc>
              <a:spcBef>
                <a:spcPts val="0"/>
              </a:spcBef>
              <a:spcAft>
                <a:spcPts val="0"/>
              </a:spcAft>
              <a:buClr>
                <a:schemeClr val="accent3"/>
              </a:buClr>
              <a:buSzPts val="1600"/>
              <a:buChar char="●"/>
            </a:pPr>
            <a:r>
              <a:rPr lang="en" sz="1800"/>
              <a:t>788 out of 939 entities have approved applications</a:t>
            </a:r>
            <a:endParaRPr sz="1800"/>
          </a:p>
          <a:p>
            <a:pPr marL="457200" lvl="0" indent="-330200" algn="l" rtl="0">
              <a:lnSpc>
                <a:spcPct val="200000"/>
              </a:lnSpc>
              <a:spcBef>
                <a:spcPts val="0"/>
              </a:spcBef>
              <a:spcAft>
                <a:spcPts val="0"/>
              </a:spcAft>
              <a:buClr>
                <a:schemeClr val="accent3"/>
              </a:buClr>
              <a:buSzPts val="1600"/>
              <a:buChar char="●"/>
            </a:pPr>
            <a:r>
              <a:rPr lang="en" sz="1800"/>
              <a:t>67 entities totaling </a:t>
            </a:r>
            <a:r>
              <a:rPr lang="en" sz="1800" u="sng"/>
              <a:t>$129,272,599</a:t>
            </a:r>
            <a:r>
              <a:rPr lang="en" sz="1800"/>
              <a:t> have </a:t>
            </a:r>
            <a:r>
              <a:rPr lang="en" sz="1800" b="1"/>
              <a:t>NOT</a:t>
            </a:r>
            <a:r>
              <a:rPr lang="en" sz="1800"/>
              <a:t> applied</a:t>
            </a:r>
            <a:endParaRPr sz="1800"/>
          </a:p>
          <a:p>
            <a:pPr marL="457200" lvl="0" indent="-330200" algn="l" rtl="0">
              <a:lnSpc>
                <a:spcPct val="200000"/>
              </a:lnSpc>
              <a:spcBef>
                <a:spcPts val="0"/>
              </a:spcBef>
              <a:spcAft>
                <a:spcPts val="0"/>
              </a:spcAft>
              <a:buClr>
                <a:schemeClr val="accent3"/>
              </a:buClr>
              <a:buSzPts val="1600"/>
              <a:buChar char="●"/>
            </a:pPr>
            <a:r>
              <a:rPr lang="en" sz="1800" b="1" u="sng"/>
              <a:t>419</a:t>
            </a:r>
            <a:r>
              <a:rPr lang="en" sz="1800"/>
              <a:t> school districts have expended $0 (7/25/22)</a:t>
            </a:r>
            <a:endParaRPr sz="1800"/>
          </a:p>
          <a:p>
            <a:pPr marL="0" lvl="0" indent="0" algn="l" rtl="0">
              <a:lnSpc>
                <a:spcPct val="115000"/>
              </a:lnSpc>
              <a:spcBef>
                <a:spcPts val="0"/>
              </a:spcBef>
              <a:spcAft>
                <a:spcPts val="0"/>
              </a:spcAft>
              <a:buSzPts val="1600"/>
              <a:buNone/>
            </a:pPr>
            <a:endParaRPr/>
          </a:p>
        </p:txBody>
      </p:sp>
      <p:sp>
        <p:nvSpPr>
          <p:cNvPr id="444" name="Google Shape;444;g170d6f47859_0_11"/>
          <p:cNvSpPr txBox="1">
            <a:spLocks noGrp="1"/>
          </p:cNvSpPr>
          <p:nvPr>
            <p:ph type="title"/>
          </p:nvPr>
        </p:nvSpPr>
        <p:spPr>
          <a:xfrm>
            <a:off x="613650" y="356124"/>
            <a:ext cx="3097800" cy="93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ALLOCATION UPDATE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170d6f47859_0_28"/>
          <p:cNvSpPr txBox="1">
            <a:spLocks noGrp="1"/>
          </p:cNvSpPr>
          <p:nvPr>
            <p:ph type="title"/>
          </p:nvPr>
        </p:nvSpPr>
        <p:spPr>
          <a:xfrm>
            <a:off x="594650" y="355650"/>
            <a:ext cx="3920100" cy="7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OVERALL ESSER SPENDING</a:t>
            </a:r>
            <a:endParaRPr/>
          </a:p>
        </p:txBody>
      </p:sp>
      <p:graphicFrame>
        <p:nvGraphicFramePr>
          <p:cNvPr id="450" name="Google Shape;450;g170d6f47859_0_28"/>
          <p:cNvGraphicFramePr/>
          <p:nvPr/>
        </p:nvGraphicFramePr>
        <p:xfrm>
          <a:off x="338138" y="1255500"/>
          <a:ext cx="8467725" cy="3365851"/>
        </p:xfrm>
        <a:graphic>
          <a:graphicData uri="http://schemas.openxmlformats.org/drawingml/2006/table">
            <a:tbl>
              <a:tblPr>
                <a:noFill/>
                <a:tableStyleId>{2B89BC87-242A-40D0-8360-52CD890037B1}</a:tableStyleId>
              </a:tblPr>
              <a:tblGrid>
                <a:gridCol w="1209675">
                  <a:extLst>
                    <a:ext uri="{9D8B030D-6E8A-4147-A177-3AD203B41FA5}">
                      <a16:colId xmlns:a16="http://schemas.microsoft.com/office/drawing/2014/main" val="20000"/>
                    </a:ext>
                  </a:extLst>
                </a:gridCol>
                <a:gridCol w="1209675">
                  <a:extLst>
                    <a:ext uri="{9D8B030D-6E8A-4147-A177-3AD203B41FA5}">
                      <a16:colId xmlns:a16="http://schemas.microsoft.com/office/drawing/2014/main" val="20001"/>
                    </a:ext>
                  </a:extLst>
                </a:gridCol>
                <a:gridCol w="1209675">
                  <a:extLst>
                    <a:ext uri="{9D8B030D-6E8A-4147-A177-3AD203B41FA5}">
                      <a16:colId xmlns:a16="http://schemas.microsoft.com/office/drawing/2014/main" val="20002"/>
                    </a:ext>
                  </a:extLst>
                </a:gridCol>
                <a:gridCol w="1209675">
                  <a:extLst>
                    <a:ext uri="{9D8B030D-6E8A-4147-A177-3AD203B41FA5}">
                      <a16:colId xmlns:a16="http://schemas.microsoft.com/office/drawing/2014/main" val="20003"/>
                    </a:ext>
                  </a:extLst>
                </a:gridCol>
                <a:gridCol w="1209675">
                  <a:extLst>
                    <a:ext uri="{9D8B030D-6E8A-4147-A177-3AD203B41FA5}">
                      <a16:colId xmlns:a16="http://schemas.microsoft.com/office/drawing/2014/main" val="20004"/>
                    </a:ext>
                  </a:extLst>
                </a:gridCol>
                <a:gridCol w="1209675">
                  <a:extLst>
                    <a:ext uri="{9D8B030D-6E8A-4147-A177-3AD203B41FA5}">
                      <a16:colId xmlns:a16="http://schemas.microsoft.com/office/drawing/2014/main" val="20005"/>
                    </a:ext>
                  </a:extLst>
                </a:gridCol>
                <a:gridCol w="1209675">
                  <a:extLst>
                    <a:ext uri="{9D8B030D-6E8A-4147-A177-3AD203B41FA5}">
                      <a16:colId xmlns:a16="http://schemas.microsoft.com/office/drawing/2014/main" val="20006"/>
                    </a:ext>
                  </a:extLst>
                </a:gridCol>
              </a:tblGrid>
              <a:tr h="438150">
                <a:tc gridSpan="7">
                  <a:txBody>
                    <a:bodyPr/>
                    <a:lstStyle/>
                    <a:p>
                      <a:pPr marL="0" marR="0" lvl="0" indent="0" algn="ctr" rtl="0">
                        <a:lnSpc>
                          <a:spcPct val="115000"/>
                        </a:lnSpc>
                        <a:spcBef>
                          <a:spcPts val="0"/>
                        </a:spcBef>
                        <a:spcAft>
                          <a:spcPts val="0"/>
                        </a:spcAft>
                        <a:buClr>
                          <a:srgbClr val="000000"/>
                        </a:buClr>
                        <a:buSzPts val="1800"/>
                        <a:buFont typeface="Arial"/>
                        <a:buNone/>
                      </a:pPr>
                      <a:r>
                        <a:rPr lang="en" sz="1800" b="1" u="none" strike="noStrike" cap="none">
                          <a:solidFill>
                            <a:schemeClr val="lt2"/>
                          </a:solidFill>
                          <a:latin typeface="Calibri"/>
                          <a:ea typeface="Calibri"/>
                          <a:cs typeface="Calibri"/>
                          <a:sym typeface="Calibri"/>
                        </a:rPr>
                        <a:t>ESSER Funds Summary - State of IL – LEA (90%) – As of 9/28/22</a:t>
                      </a:r>
                      <a:endParaRPr sz="1800" b="1" u="none" strike="noStrike" cap="none">
                        <a:solidFill>
                          <a:schemeClr val="lt2"/>
                        </a:solidFill>
                        <a:latin typeface="Calibri"/>
                        <a:ea typeface="Calibri"/>
                        <a:cs typeface="Calibri"/>
                        <a:sym typeface="Calibri"/>
                      </a:endParaRPr>
                    </a:p>
                  </a:txBody>
                  <a:tcPr marL="91425" marR="91425" marT="91425" marB="914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9575">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latin typeface="Calibri"/>
                          <a:ea typeface="Calibri"/>
                          <a:cs typeface="Calibri"/>
                          <a:sym typeface="Calibri"/>
                        </a:rPr>
                        <a:t>Fund</a:t>
                      </a:r>
                      <a:endParaRPr sz="12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latin typeface="Calibri"/>
                          <a:ea typeface="Calibri"/>
                          <a:cs typeface="Calibri"/>
                          <a:sym typeface="Calibri"/>
                        </a:rPr>
                        <a:t>$ Allocated</a:t>
                      </a:r>
                      <a:endParaRPr sz="12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latin typeface="Calibri"/>
                          <a:ea typeface="Calibri"/>
                          <a:cs typeface="Calibri"/>
                          <a:sym typeface="Calibri"/>
                        </a:rPr>
                        <a:t>$ Expended</a:t>
                      </a:r>
                      <a:endParaRPr sz="12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latin typeface="Calibri"/>
                          <a:ea typeface="Calibri"/>
                          <a:cs typeface="Calibri"/>
                          <a:sym typeface="Calibri"/>
                        </a:rPr>
                        <a:t>$ Unexpended</a:t>
                      </a:r>
                      <a:endParaRPr sz="12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latin typeface="Calibri"/>
                          <a:ea typeface="Calibri"/>
                          <a:cs typeface="Calibri"/>
                          <a:sym typeface="Calibri"/>
                        </a:rPr>
                        <a:t>% Expended</a:t>
                      </a:r>
                      <a:endParaRPr sz="12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latin typeface="Calibri"/>
                          <a:ea typeface="Calibri"/>
                          <a:cs typeface="Calibri"/>
                          <a:sym typeface="Calibri"/>
                        </a:rPr>
                        <a:t>Obligation By</a:t>
                      </a:r>
                      <a:endParaRPr sz="12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latin typeface="Calibri"/>
                          <a:ea typeface="Calibri"/>
                          <a:cs typeface="Calibri"/>
                          <a:sym typeface="Calibri"/>
                        </a:rPr>
                        <a:t>Liquidation By</a:t>
                      </a:r>
                      <a:endParaRPr sz="1200" b="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619125">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latin typeface="Calibri"/>
                          <a:ea typeface="Calibri"/>
                          <a:cs typeface="Calibri"/>
                          <a:sym typeface="Calibri"/>
                        </a:rPr>
                        <a:t>ESSER I</a:t>
                      </a:r>
                      <a:endParaRPr sz="12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u="none" strike="noStrike" cap="none">
                          <a:latin typeface="Calibri"/>
                          <a:ea typeface="Calibri"/>
                          <a:cs typeface="Calibri"/>
                          <a:sym typeface="Calibri"/>
                        </a:rPr>
                        <a:t> $     512,520,496 </a:t>
                      </a:r>
                      <a:endParaRPr sz="11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u="none" strike="noStrike" cap="none">
                          <a:latin typeface="Calibri"/>
                          <a:ea typeface="Calibri"/>
                          <a:cs typeface="Calibri"/>
                          <a:sym typeface="Calibri"/>
                        </a:rPr>
                        <a:t> $     504,400,321 </a:t>
                      </a:r>
                      <a:endParaRPr sz="11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u="none" strike="noStrike" cap="none">
                          <a:latin typeface="Calibri"/>
                          <a:ea typeface="Calibri"/>
                          <a:cs typeface="Calibri"/>
                          <a:sym typeface="Calibri"/>
                        </a:rPr>
                        <a:t> $         8,120,175 </a:t>
                      </a:r>
                      <a:endParaRPr sz="11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u="none" strike="noStrike" cap="none">
                          <a:latin typeface="Calibri"/>
                          <a:ea typeface="Calibri"/>
                          <a:cs typeface="Calibri"/>
                          <a:sym typeface="Calibri"/>
                        </a:rPr>
                        <a:t>98.4%</a:t>
                      </a:r>
                      <a:endParaRPr sz="11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latin typeface="Calibri"/>
                          <a:ea typeface="Calibri"/>
                          <a:cs typeface="Calibri"/>
                          <a:sym typeface="Calibri"/>
                        </a:rPr>
                        <a:t>9/30/2022</a:t>
                      </a:r>
                      <a:endParaRPr sz="12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latin typeface="Calibri"/>
                          <a:ea typeface="Calibri"/>
                          <a:cs typeface="Calibri"/>
                          <a:sym typeface="Calibri"/>
                        </a:rPr>
                        <a:t>1/28/2023</a:t>
                      </a:r>
                      <a:endParaRPr sz="1200" b="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619125">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latin typeface="Calibri"/>
                          <a:ea typeface="Calibri"/>
                          <a:cs typeface="Calibri"/>
                          <a:sym typeface="Calibri"/>
                        </a:rPr>
                        <a:t>ESSER II</a:t>
                      </a:r>
                      <a:endParaRPr sz="12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u="none" strike="noStrike" cap="none">
                          <a:latin typeface="Calibri"/>
                          <a:ea typeface="Calibri"/>
                          <a:cs typeface="Calibri"/>
                          <a:sym typeface="Calibri"/>
                        </a:rPr>
                        <a:t> $  2,025,724,402 </a:t>
                      </a:r>
                      <a:endParaRPr sz="11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u="none" strike="noStrike" cap="none">
                          <a:latin typeface="Calibri"/>
                          <a:ea typeface="Calibri"/>
                          <a:cs typeface="Calibri"/>
                          <a:sym typeface="Calibri"/>
                        </a:rPr>
                        <a:t> $  1,583,690,907 </a:t>
                      </a:r>
                      <a:endParaRPr sz="11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u="none" strike="noStrike" cap="none">
                          <a:latin typeface="Calibri"/>
                          <a:ea typeface="Calibri"/>
                          <a:cs typeface="Calibri"/>
                          <a:sym typeface="Calibri"/>
                        </a:rPr>
                        <a:t> $     442,033,495 </a:t>
                      </a:r>
                      <a:endParaRPr sz="11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u="none" strike="noStrike" cap="none">
                          <a:latin typeface="Calibri"/>
                          <a:ea typeface="Calibri"/>
                          <a:cs typeface="Calibri"/>
                          <a:sym typeface="Calibri"/>
                        </a:rPr>
                        <a:t>78.2%</a:t>
                      </a:r>
                      <a:endParaRPr sz="11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latin typeface="Calibri"/>
                          <a:ea typeface="Calibri"/>
                          <a:cs typeface="Calibri"/>
                          <a:sym typeface="Calibri"/>
                        </a:rPr>
                        <a:t>9/30/2023</a:t>
                      </a:r>
                      <a:endParaRPr sz="12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latin typeface="Calibri"/>
                          <a:ea typeface="Calibri"/>
                          <a:cs typeface="Calibri"/>
                          <a:sym typeface="Calibri"/>
                        </a:rPr>
                        <a:t>1/28/2024</a:t>
                      </a:r>
                      <a:endParaRPr sz="1200" b="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619125">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highlight>
                            <a:srgbClr val="FFFF00"/>
                          </a:highlight>
                          <a:latin typeface="Calibri"/>
                          <a:ea typeface="Calibri"/>
                          <a:cs typeface="Calibri"/>
                          <a:sym typeface="Calibri"/>
                        </a:rPr>
                        <a:t>ESSER III*</a:t>
                      </a:r>
                      <a:endParaRPr sz="1200" b="1" u="none" strike="noStrike" cap="none">
                        <a:highlight>
                          <a:srgbClr val="FFFF00"/>
                        </a:highlight>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u="none" strike="noStrike" cap="none">
                          <a:highlight>
                            <a:srgbClr val="FFFF00"/>
                          </a:highlight>
                          <a:latin typeface="Calibri"/>
                          <a:ea typeface="Calibri"/>
                          <a:cs typeface="Calibri"/>
                          <a:sym typeface="Calibri"/>
                        </a:rPr>
                        <a:t> $  4,856,233,714 </a:t>
                      </a:r>
                      <a:endParaRPr sz="1100" b="1" u="none" strike="noStrike" cap="none">
                        <a:highlight>
                          <a:srgbClr val="FFFF00"/>
                        </a:highlight>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u="none" strike="noStrike" cap="none">
                          <a:highlight>
                            <a:srgbClr val="FFFF00"/>
                          </a:highlight>
                          <a:latin typeface="Calibri"/>
                          <a:ea typeface="Calibri"/>
                          <a:cs typeface="Calibri"/>
                          <a:sym typeface="Calibri"/>
                        </a:rPr>
                        <a:t> $     944,910,483 </a:t>
                      </a:r>
                      <a:endParaRPr sz="1100" b="1" u="none" strike="noStrike" cap="none">
                        <a:highlight>
                          <a:srgbClr val="FFFF00"/>
                        </a:highlight>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u="none" strike="noStrike" cap="none">
                          <a:highlight>
                            <a:srgbClr val="FFFF00"/>
                          </a:highlight>
                          <a:latin typeface="Calibri"/>
                          <a:ea typeface="Calibri"/>
                          <a:cs typeface="Calibri"/>
                          <a:sym typeface="Calibri"/>
                        </a:rPr>
                        <a:t> $  3,911,323,231 </a:t>
                      </a:r>
                      <a:endParaRPr sz="1100" b="1" u="none" strike="noStrike" cap="none">
                        <a:highlight>
                          <a:srgbClr val="FFFF00"/>
                        </a:highlight>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u="none" strike="noStrike" cap="none">
                          <a:highlight>
                            <a:srgbClr val="FFFF00"/>
                          </a:highlight>
                          <a:latin typeface="Calibri"/>
                          <a:ea typeface="Calibri"/>
                          <a:cs typeface="Calibri"/>
                          <a:sym typeface="Calibri"/>
                        </a:rPr>
                        <a:t>19.5%</a:t>
                      </a:r>
                      <a:endParaRPr sz="1100" b="1" u="none" strike="noStrike" cap="none">
                        <a:highlight>
                          <a:srgbClr val="FFFF00"/>
                        </a:highlight>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highlight>
                            <a:srgbClr val="FFFF00"/>
                          </a:highlight>
                          <a:latin typeface="Calibri"/>
                          <a:ea typeface="Calibri"/>
                          <a:cs typeface="Calibri"/>
                          <a:sym typeface="Calibri"/>
                        </a:rPr>
                        <a:t>9/30/2024</a:t>
                      </a:r>
                      <a:endParaRPr sz="1200" b="1" u="none" strike="noStrike" cap="none">
                        <a:highlight>
                          <a:srgbClr val="FFFF00"/>
                        </a:highlight>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highlight>
                            <a:srgbClr val="FFFF00"/>
                          </a:highlight>
                          <a:latin typeface="Calibri"/>
                          <a:ea typeface="Calibri"/>
                          <a:cs typeface="Calibri"/>
                          <a:sym typeface="Calibri"/>
                        </a:rPr>
                        <a:t>1/28/2025</a:t>
                      </a:r>
                      <a:endParaRPr sz="1200" b="1" u="none" strike="noStrike" cap="none">
                        <a:highlight>
                          <a:srgbClr val="FFFF00"/>
                        </a:highlight>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619125">
                <a:tc>
                  <a:txBody>
                    <a:bodyPr/>
                    <a:lstStyle/>
                    <a:p>
                      <a:pPr marL="0" marR="0" lvl="0" indent="0" algn="ctr" rtl="0">
                        <a:lnSpc>
                          <a:spcPct val="115000"/>
                        </a:lnSpc>
                        <a:spcBef>
                          <a:spcPts val="0"/>
                        </a:spcBef>
                        <a:spcAft>
                          <a:spcPts val="0"/>
                        </a:spcAft>
                        <a:buClr>
                          <a:srgbClr val="000000"/>
                        </a:buClr>
                        <a:buSzPts val="1200"/>
                        <a:buFont typeface="Arial"/>
                        <a:buNone/>
                      </a:pPr>
                      <a:r>
                        <a:rPr lang="en" sz="1200" b="1" i="1" u="none" strike="noStrike" cap="none">
                          <a:latin typeface="Calibri"/>
                          <a:ea typeface="Calibri"/>
                          <a:cs typeface="Calibri"/>
                          <a:sym typeface="Calibri"/>
                        </a:rPr>
                        <a:t>Total</a:t>
                      </a:r>
                      <a:endParaRPr sz="1200" b="1" i="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i="1" u="none" strike="noStrike" cap="none">
                          <a:latin typeface="Calibri"/>
                          <a:ea typeface="Calibri"/>
                          <a:cs typeface="Calibri"/>
                          <a:sym typeface="Calibri"/>
                        </a:rPr>
                        <a:t> $  7,394,478,612 </a:t>
                      </a:r>
                      <a:endParaRPr sz="1100" b="1" i="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i="1" u="none" strike="noStrike" cap="none">
                          <a:latin typeface="Calibri"/>
                          <a:ea typeface="Calibri"/>
                          <a:cs typeface="Calibri"/>
                          <a:sym typeface="Calibri"/>
                        </a:rPr>
                        <a:t> $  3,033,001,711 </a:t>
                      </a:r>
                      <a:endParaRPr sz="1100" b="1" i="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i="1" u="none" strike="noStrike" cap="none">
                          <a:latin typeface="Calibri"/>
                          <a:ea typeface="Calibri"/>
                          <a:cs typeface="Calibri"/>
                          <a:sym typeface="Calibri"/>
                        </a:rPr>
                        <a:t> $  4,361,476,901 </a:t>
                      </a:r>
                      <a:endParaRPr sz="1100" b="1" i="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100"/>
                        <a:buFont typeface="Arial"/>
                        <a:buNone/>
                      </a:pPr>
                      <a:r>
                        <a:rPr lang="en" sz="1100" b="1" i="1" u="none" strike="noStrike" cap="none">
                          <a:latin typeface="Calibri"/>
                          <a:ea typeface="Calibri"/>
                          <a:cs typeface="Calibri"/>
                          <a:sym typeface="Calibri"/>
                        </a:rPr>
                        <a:t>41.0%</a:t>
                      </a:r>
                      <a:endParaRPr sz="1100" b="1" i="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i="1" u="none" strike="noStrike" cap="none">
                          <a:latin typeface="Calibri"/>
                          <a:ea typeface="Calibri"/>
                          <a:cs typeface="Calibri"/>
                          <a:sym typeface="Calibri"/>
                        </a:rPr>
                        <a:t>---</a:t>
                      </a:r>
                      <a:endParaRPr sz="1200" b="1" i="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i="1" u="none" strike="noStrike" cap="none">
                          <a:latin typeface="Calibri"/>
                          <a:ea typeface="Calibri"/>
                          <a:cs typeface="Calibri"/>
                          <a:sym typeface="Calibri"/>
                        </a:rPr>
                        <a:t>---</a:t>
                      </a:r>
                      <a:endParaRPr sz="1200" b="1" i="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
          <p:cNvSpPr txBox="1">
            <a:spLocks noGrp="1"/>
          </p:cNvSpPr>
          <p:nvPr>
            <p:ph type="subTitle" idx="1"/>
          </p:nvPr>
        </p:nvSpPr>
        <p:spPr>
          <a:xfrm flipH="1">
            <a:off x="2078142" y="2477830"/>
            <a:ext cx="2219400" cy="67836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a:t>Meeting norms, ACT Now, PFR,  facilitators, recap</a:t>
            </a:r>
            <a:endParaRPr/>
          </a:p>
        </p:txBody>
      </p:sp>
      <p:sp>
        <p:nvSpPr>
          <p:cNvPr id="154" name="Google Shape;154;p2"/>
          <p:cNvSpPr txBox="1">
            <a:spLocks noGrp="1"/>
          </p:cNvSpPr>
          <p:nvPr>
            <p:ph type="title" idx="3"/>
          </p:nvPr>
        </p:nvSpPr>
        <p:spPr>
          <a:xfrm>
            <a:off x="4171050" y="344700"/>
            <a:ext cx="4345200" cy="7458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400"/>
              <a:buNone/>
            </a:pPr>
            <a:r>
              <a:rPr lang="en"/>
              <a:t>AGENDA</a:t>
            </a:r>
            <a:endParaRPr/>
          </a:p>
        </p:txBody>
      </p:sp>
      <p:sp>
        <p:nvSpPr>
          <p:cNvPr id="155" name="Google Shape;155;p2"/>
          <p:cNvSpPr txBox="1">
            <a:spLocks noGrp="1"/>
          </p:cNvSpPr>
          <p:nvPr>
            <p:ph type="title"/>
          </p:nvPr>
        </p:nvSpPr>
        <p:spPr>
          <a:xfrm flipH="1">
            <a:off x="7371849" y="2213425"/>
            <a:ext cx="13236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500"/>
              <a:buNone/>
            </a:pPr>
            <a:r>
              <a:rPr lang="en"/>
              <a:t>03</a:t>
            </a:r>
            <a:endParaRPr/>
          </a:p>
        </p:txBody>
      </p:sp>
      <p:sp>
        <p:nvSpPr>
          <p:cNvPr id="156" name="Google Shape;156;p2"/>
          <p:cNvSpPr txBox="1">
            <a:spLocks noGrp="1"/>
          </p:cNvSpPr>
          <p:nvPr>
            <p:ph type="subTitle" idx="2"/>
          </p:nvPr>
        </p:nvSpPr>
        <p:spPr>
          <a:xfrm>
            <a:off x="4937908" y="2477830"/>
            <a:ext cx="2157000" cy="7458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800"/>
              <a:buNone/>
            </a:pPr>
            <a:r>
              <a:rPr lang="en"/>
              <a:t>Allocation update, accessing funding, steps</a:t>
            </a:r>
            <a:endParaRPr/>
          </a:p>
        </p:txBody>
      </p:sp>
      <p:sp>
        <p:nvSpPr>
          <p:cNvPr id="157" name="Google Shape;157;p2"/>
          <p:cNvSpPr txBox="1">
            <a:spLocks noGrp="1"/>
          </p:cNvSpPr>
          <p:nvPr>
            <p:ph type="subTitle" idx="4"/>
          </p:nvPr>
        </p:nvSpPr>
        <p:spPr>
          <a:xfrm flipH="1">
            <a:off x="2078142" y="3439460"/>
            <a:ext cx="2219400" cy="74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a:t>Types of partnerships and advantages</a:t>
            </a:r>
            <a:endParaRPr/>
          </a:p>
        </p:txBody>
      </p:sp>
      <p:sp>
        <p:nvSpPr>
          <p:cNvPr id="158" name="Google Shape;158;p2"/>
          <p:cNvSpPr txBox="1">
            <a:spLocks noGrp="1"/>
          </p:cNvSpPr>
          <p:nvPr>
            <p:ph type="subTitle" idx="5"/>
          </p:nvPr>
        </p:nvSpPr>
        <p:spPr>
          <a:xfrm>
            <a:off x="5097968" y="3725148"/>
            <a:ext cx="2042700" cy="7458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800"/>
              <a:buNone/>
            </a:pPr>
            <a:r>
              <a:rPr lang="en"/>
              <a:t>Pillars of establishing a successful partnership</a:t>
            </a:r>
            <a:endParaRPr/>
          </a:p>
        </p:txBody>
      </p:sp>
      <p:sp>
        <p:nvSpPr>
          <p:cNvPr id="159" name="Google Shape;159;p2"/>
          <p:cNvSpPr txBox="1">
            <a:spLocks noGrp="1"/>
          </p:cNvSpPr>
          <p:nvPr>
            <p:ph type="subTitle" idx="6"/>
          </p:nvPr>
        </p:nvSpPr>
        <p:spPr>
          <a:xfrm flipH="1">
            <a:off x="2078080" y="1905938"/>
            <a:ext cx="3130200" cy="745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n"/>
              <a:t>INTRODUCTION</a:t>
            </a:r>
            <a:endParaRPr/>
          </a:p>
        </p:txBody>
      </p:sp>
      <p:sp>
        <p:nvSpPr>
          <p:cNvPr id="160" name="Google Shape;160;p2"/>
          <p:cNvSpPr txBox="1">
            <a:spLocks noGrp="1"/>
          </p:cNvSpPr>
          <p:nvPr>
            <p:ph type="subTitle" idx="7"/>
          </p:nvPr>
        </p:nvSpPr>
        <p:spPr>
          <a:xfrm>
            <a:off x="4937982" y="1905938"/>
            <a:ext cx="2157000" cy="7458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800"/>
              <a:buNone/>
            </a:pPr>
            <a:r>
              <a:rPr lang="en"/>
              <a:t>USING ESSER III TO PARTNER</a:t>
            </a:r>
            <a:endParaRPr/>
          </a:p>
        </p:txBody>
      </p:sp>
      <p:sp>
        <p:nvSpPr>
          <p:cNvPr id="161" name="Google Shape;161;p2"/>
          <p:cNvSpPr txBox="1">
            <a:spLocks noGrp="1"/>
          </p:cNvSpPr>
          <p:nvPr>
            <p:ph type="subTitle" idx="8"/>
          </p:nvPr>
        </p:nvSpPr>
        <p:spPr>
          <a:xfrm flipH="1">
            <a:off x="2078080" y="3156197"/>
            <a:ext cx="3130200" cy="457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n"/>
              <a:t>BENEFITS OF PARTNERING</a:t>
            </a:r>
            <a:endParaRPr/>
          </a:p>
        </p:txBody>
      </p:sp>
      <p:sp>
        <p:nvSpPr>
          <p:cNvPr id="162" name="Google Shape;162;p2"/>
          <p:cNvSpPr txBox="1">
            <a:spLocks noGrp="1"/>
          </p:cNvSpPr>
          <p:nvPr>
            <p:ph type="subTitle" idx="9"/>
          </p:nvPr>
        </p:nvSpPr>
        <p:spPr>
          <a:xfrm>
            <a:off x="4892148" y="3114666"/>
            <a:ext cx="2248520" cy="7458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800"/>
              <a:buNone/>
            </a:pPr>
            <a:r>
              <a:rPr lang="en"/>
              <a:t>SUCCESSFUL PARTNERSHIPS</a:t>
            </a:r>
            <a:endParaRPr/>
          </a:p>
        </p:txBody>
      </p:sp>
      <p:sp>
        <p:nvSpPr>
          <p:cNvPr id="163" name="Google Shape;163;p2"/>
          <p:cNvSpPr txBox="1">
            <a:spLocks noGrp="1"/>
          </p:cNvSpPr>
          <p:nvPr>
            <p:ph type="title" idx="13"/>
          </p:nvPr>
        </p:nvSpPr>
        <p:spPr>
          <a:xfrm>
            <a:off x="430634" y="3188375"/>
            <a:ext cx="1323600" cy="5778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5500"/>
              <a:buNone/>
            </a:pPr>
            <a:r>
              <a:rPr lang="en"/>
              <a:t>02</a:t>
            </a:r>
            <a:endParaRPr/>
          </a:p>
        </p:txBody>
      </p:sp>
      <p:sp>
        <p:nvSpPr>
          <p:cNvPr id="164" name="Google Shape;164;p2"/>
          <p:cNvSpPr txBox="1">
            <a:spLocks noGrp="1"/>
          </p:cNvSpPr>
          <p:nvPr>
            <p:ph type="title" idx="14"/>
          </p:nvPr>
        </p:nvSpPr>
        <p:spPr>
          <a:xfrm flipH="1">
            <a:off x="7371856" y="3188375"/>
            <a:ext cx="13236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500"/>
              <a:buNone/>
            </a:pPr>
            <a:r>
              <a:rPr lang="en"/>
              <a:t>04</a:t>
            </a:r>
            <a:endParaRPr/>
          </a:p>
        </p:txBody>
      </p:sp>
      <p:sp>
        <p:nvSpPr>
          <p:cNvPr id="165" name="Google Shape;165;p2"/>
          <p:cNvSpPr txBox="1">
            <a:spLocks noGrp="1"/>
          </p:cNvSpPr>
          <p:nvPr>
            <p:ph type="title" idx="15"/>
          </p:nvPr>
        </p:nvSpPr>
        <p:spPr>
          <a:xfrm>
            <a:off x="430634" y="2213414"/>
            <a:ext cx="1323600" cy="5778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5500"/>
              <a:buNone/>
            </a:pPr>
            <a:r>
              <a:rPr lang="en"/>
              <a:t>01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9"/>
          <p:cNvSpPr txBox="1">
            <a:spLocks noGrp="1"/>
          </p:cNvSpPr>
          <p:nvPr>
            <p:ph type="body" idx="1"/>
          </p:nvPr>
        </p:nvSpPr>
        <p:spPr>
          <a:xfrm>
            <a:off x="2474900" y="1784575"/>
            <a:ext cx="6783300" cy="3543300"/>
          </a:xfrm>
          <a:prstGeom prst="rect">
            <a:avLst/>
          </a:prstGeom>
          <a:noFill/>
          <a:ln>
            <a:noFill/>
          </a:ln>
        </p:spPr>
        <p:txBody>
          <a:bodyPr spcFirstLastPara="1" wrap="square" lIns="91425" tIns="91425" rIns="91425" bIns="91425" anchor="t" anchorCtr="0">
            <a:noAutofit/>
          </a:bodyPr>
          <a:lstStyle/>
          <a:p>
            <a:pPr marL="457200" lvl="0" indent="-330200" algn="l" rtl="0">
              <a:lnSpc>
                <a:spcPct val="140000"/>
              </a:lnSpc>
              <a:spcBef>
                <a:spcPts val="0"/>
              </a:spcBef>
              <a:spcAft>
                <a:spcPts val="0"/>
              </a:spcAft>
              <a:buSzPts val="1600"/>
              <a:buFont typeface="Nunito Light"/>
              <a:buChar char="●"/>
            </a:pPr>
            <a:r>
              <a:rPr lang="en"/>
              <a:t>Only 1 in 5 program providers report receiving COVID relief funds nationwide</a:t>
            </a:r>
            <a:endParaRPr/>
          </a:p>
          <a:p>
            <a:pPr marL="457200" lvl="0" indent="-330200" algn="l" rtl="0">
              <a:lnSpc>
                <a:spcPct val="140000"/>
              </a:lnSpc>
              <a:spcBef>
                <a:spcPts val="0"/>
              </a:spcBef>
              <a:spcAft>
                <a:spcPts val="0"/>
              </a:spcAft>
              <a:buSzPts val="1600"/>
              <a:buFont typeface="Nunito Light"/>
              <a:buChar char="●"/>
            </a:pPr>
            <a:r>
              <a:rPr lang="en"/>
              <a:t>21</a:t>
            </a:r>
            <a:r>
              <a:rPr lang="en" baseline="30000"/>
              <a:t>st</a:t>
            </a:r>
            <a:r>
              <a:rPr lang="en"/>
              <a:t> CCLC providers are MUCH more likely to be reached out to by LEAs than non-21</a:t>
            </a:r>
            <a:r>
              <a:rPr lang="en" baseline="30000"/>
              <a:t>st</a:t>
            </a:r>
            <a:r>
              <a:rPr lang="en"/>
              <a:t> CCLC programs </a:t>
            </a:r>
            <a:endParaRPr/>
          </a:p>
          <a:p>
            <a:pPr marL="457200" lvl="0" indent="-330200" algn="l" rtl="0">
              <a:lnSpc>
                <a:spcPct val="140000"/>
              </a:lnSpc>
              <a:spcBef>
                <a:spcPts val="0"/>
              </a:spcBef>
              <a:spcAft>
                <a:spcPts val="0"/>
              </a:spcAft>
              <a:buSzPts val="1600"/>
              <a:buFont typeface="Nunito Light"/>
              <a:buChar char="●"/>
            </a:pPr>
            <a:r>
              <a:rPr lang="en"/>
              <a:t>Only 31% of school-based entities that received funding have partnered with a CBO</a:t>
            </a:r>
            <a:endParaRPr/>
          </a:p>
          <a:p>
            <a:pPr marL="457200" lvl="0" indent="-330200" algn="l" rtl="0">
              <a:lnSpc>
                <a:spcPct val="140000"/>
              </a:lnSpc>
              <a:spcBef>
                <a:spcPts val="0"/>
              </a:spcBef>
              <a:spcAft>
                <a:spcPts val="0"/>
              </a:spcAft>
              <a:buSzPts val="1600"/>
              <a:buFont typeface="Nunito Light"/>
              <a:buChar char="●"/>
            </a:pPr>
            <a:r>
              <a:rPr lang="en"/>
              <a:t>Providers with access to COVID relief funding have reported this funding has helped with:</a:t>
            </a:r>
            <a:endParaRPr/>
          </a:p>
          <a:p>
            <a:pPr marL="914400" lvl="1" indent="-330200" algn="l" rtl="0">
              <a:lnSpc>
                <a:spcPct val="140000"/>
              </a:lnSpc>
              <a:spcBef>
                <a:spcPts val="0"/>
              </a:spcBef>
              <a:spcAft>
                <a:spcPts val="0"/>
              </a:spcAft>
              <a:buSzPts val="1600"/>
              <a:buChar char="○"/>
            </a:pPr>
            <a:r>
              <a:rPr lang="en"/>
              <a:t>Staff recruitment</a:t>
            </a:r>
            <a:endParaRPr/>
          </a:p>
          <a:p>
            <a:pPr marL="914400" lvl="1" indent="-330200" algn="l" rtl="0">
              <a:lnSpc>
                <a:spcPct val="140000"/>
              </a:lnSpc>
              <a:spcBef>
                <a:spcPts val="0"/>
              </a:spcBef>
              <a:spcAft>
                <a:spcPts val="0"/>
              </a:spcAft>
              <a:buSzPts val="1600"/>
              <a:buChar char="○"/>
            </a:pPr>
            <a:r>
              <a:rPr lang="en"/>
              <a:t>Hire more staff</a:t>
            </a:r>
            <a:endParaRPr/>
          </a:p>
          <a:p>
            <a:pPr marL="914400" lvl="1" indent="-330200" algn="l" rtl="0">
              <a:lnSpc>
                <a:spcPct val="140000"/>
              </a:lnSpc>
              <a:spcBef>
                <a:spcPts val="0"/>
              </a:spcBef>
              <a:spcAft>
                <a:spcPts val="0"/>
              </a:spcAft>
              <a:buSzPts val="1600"/>
              <a:buChar char="○"/>
            </a:pPr>
            <a:r>
              <a:rPr lang="en"/>
              <a:t>Serve more students</a:t>
            </a:r>
            <a:endParaRPr/>
          </a:p>
          <a:p>
            <a:pPr marL="914400" lvl="1" indent="-330200" algn="l" rtl="0">
              <a:lnSpc>
                <a:spcPct val="140000"/>
              </a:lnSpc>
              <a:spcBef>
                <a:spcPts val="0"/>
              </a:spcBef>
              <a:spcAft>
                <a:spcPts val="0"/>
              </a:spcAft>
              <a:buSzPts val="1600"/>
              <a:buChar char="○"/>
            </a:pPr>
            <a:r>
              <a:rPr lang="en"/>
              <a:t>Expand program offerings</a:t>
            </a:r>
            <a:endParaRPr/>
          </a:p>
        </p:txBody>
      </p:sp>
      <p:sp>
        <p:nvSpPr>
          <p:cNvPr id="456" name="Google Shape;456;p79"/>
          <p:cNvSpPr txBox="1">
            <a:spLocks noGrp="1"/>
          </p:cNvSpPr>
          <p:nvPr>
            <p:ph type="title"/>
          </p:nvPr>
        </p:nvSpPr>
        <p:spPr>
          <a:xfrm>
            <a:off x="594651" y="355650"/>
            <a:ext cx="5888100" cy="1261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CURRENT STATE OF OST PARTNERSHIPS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80"/>
          <p:cNvPicPr preferRelativeResize="0"/>
          <p:nvPr/>
        </p:nvPicPr>
        <p:blipFill rotWithShape="1">
          <a:blip r:embed="rId3">
            <a:alphaModFix/>
          </a:blip>
          <a:srcRect/>
          <a:stretch/>
        </p:blipFill>
        <p:spPr>
          <a:xfrm>
            <a:off x="828152" y="790326"/>
            <a:ext cx="7487695" cy="356284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19"/>
          <p:cNvSpPr/>
          <p:nvPr/>
        </p:nvSpPr>
        <p:spPr>
          <a:xfrm>
            <a:off x="3947518" y="2014929"/>
            <a:ext cx="1352700" cy="577800"/>
          </a:xfrm>
          <a:prstGeom prst="roundRect">
            <a:avLst>
              <a:gd name="adj" fmla="val 16667"/>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19"/>
          <p:cNvSpPr/>
          <p:nvPr/>
        </p:nvSpPr>
        <p:spPr>
          <a:xfrm>
            <a:off x="6331181" y="2014929"/>
            <a:ext cx="1352700" cy="577800"/>
          </a:xfrm>
          <a:prstGeom prst="roundRect">
            <a:avLst>
              <a:gd name="adj" fmla="val 16667"/>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9"/>
          <p:cNvSpPr/>
          <p:nvPr/>
        </p:nvSpPr>
        <p:spPr>
          <a:xfrm>
            <a:off x="1360063" y="2014929"/>
            <a:ext cx="1352700" cy="577800"/>
          </a:xfrm>
          <a:prstGeom prst="roundRect">
            <a:avLst>
              <a:gd name="adj" fmla="val 16667"/>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19"/>
          <p:cNvSpPr txBox="1">
            <a:spLocks noGrp="1"/>
          </p:cNvSpPr>
          <p:nvPr>
            <p:ph type="title" idx="15"/>
          </p:nvPr>
        </p:nvSpPr>
        <p:spPr>
          <a:xfrm>
            <a:off x="594650" y="355650"/>
            <a:ext cx="3172200" cy="69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ACCESSING FUNDING</a:t>
            </a:r>
            <a:endParaRPr/>
          </a:p>
        </p:txBody>
      </p:sp>
      <p:sp>
        <p:nvSpPr>
          <p:cNvPr id="470" name="Google Shape;470;p19"/>
          <p:cNvSpPr txBox="1">
            <a:spLocks noGrp="1"/>
          </p:cNvSpPr>
          <p:nvPr>
            <p:ph type="ctrTitle"/>
          </p:nvPr>
        </p:nvSpPr>
        <p:spPr>
          <a:xfrm flipH="1">
            <a:off x="6440266" y="2066480"/>
            <a:ext cx="1134530" cy="474698"/>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r>
              <a:rPr lang="en"/>
              <a:t>REPORTING</a:t>
            </a:r>
            <a:endParaRPr/>
          </a:p>
        </p:txBody>
      </p:sp>
      <p:sp>
        <p:nvSpPr>
          <p:cNvPr id="471" name="Google Shape;471;p19"/>
          <p:cNvSpPr txBox="1">
            <a:spLocks noGrp="1"/>
          </p:cNvSpPr>
          <p:nvPr>
            <p:ph type="subTitle" idx="1"/>
          </p:nvPr>
        </p:nvSpPr>
        <p:spPr>
          <a:xfrm flipH="1">
            <a:off x="6050688" y="2890609"/>
            <a:ext cx="2114700" cy="145960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Reporting from LEAs is required semi-annually. These reports will detail specific intervention strategies funding was used for.</a:t>
            </a:r>
            <a:endParaRPr/>
          </a:p>
        </p:txBody>
      </p:sp>
      <p:sp>
        <p:nvSpPr>
          <p:cNvPr id="472" name="Google Shape;472;p19"/>
          <p:cNvSpPr txBox="1">
            <a:spLocks noGrp="1"/>
          </p:cNvSpPr>
          <p:nvPr>
            <p:ph type="ctrTitle" idx="2"/>
          </p:nvPr>
        </p:nvSpPr>
        <p:spPr>
          <a:xfrm flipH="1">
            <a:off x="4077257" y="2086628"/>
            <a:ext cx="1093222" cy="434401"/>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r>
              <a:rPr lang="en"/>
              <a:t>PLANS</a:t>
            </a:r>
            <a:endParaRPr/>
          </a:p>
        </p:txBody>
      </p:sp>
      <p:sp>
        <p:nvSpPr>
          <p:cNvPr id="473" name="Google Shape;473;p19"/>
          <p:cNvSpPr txBox="1">
            <a:spLocks noGrp="1"/>
          </p:cNvSpPr>
          <p:nvPr>
            <p:ph type="subTitle" idx="3"/>
          </p:nvPr>
        </p:nvSpPr>
        <p:spPr>
          <a:xfrm flipH="1">
            <a:off x="3514650" y="2890610"/>
            <a:ext cx="2114700" cy="145960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dirty="0"/>
              <a:t>Submit a </a:t>
            </a:r>
            <a:r>
              <a:rPr lang="en" dirty="0">
                <a:hlinkClick r:id="rId3"/>
              </a:rPr>
              <a:t>spending plan </a:t>
            </a:r>
            <a:r>
              <a:rPr lang="en" dirty="0"/>
              <a:t>to ISBE within 90 days of receiving funding. This plan must also be available on your district website!</a:t>
            </a:r>
            <a:endParaRPr dirty="0"/>
          </a:p>
        </p:txBody>
      </p:sp>
      <p:sp>
        <p:nvSpPr>
          <p:cNvPr id="474" name="Google Shape;474;p19"/>
          <p:cNvSpPr txBox="1">
            <a:spLocks noGrp="1"/>
          </p:cNvSpPr>
          <p:nvPr>
            <p:ph type="ctrTitle" idx="6"/>
          </p:nvPr>
        </p:nvSpPr>
        <p:spPr>
          <a:xfrm flipH="1">
            <a:off x="1569157" y="2080297"/>
            <a:ext cx="934062" cy="4344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r>
              <a:rPr lang="en"/>
              <a:t>IWAS</a:t>
            </a:r>
            <a:endParaRPr/>
          </a:p>
        </p:txBody>
      </p:sp>
      <p:sp>
        <p:nvSpPr>
          <p:cNvPr id="475" name="Google Shape;475;p19"/>
          <p:cNvSpPr txBox="1">
            <a:spLocks noGrp="1"/>
          </p:cNvSpPr>
          <p:nvPr>
            <p:ph type="subTitle" idx="7"/>
          </p:nvPr>
        </p:nvSpPr>
        <p:spPr>
          <a:xfrm flipH="1">
            <a:off x="978612" y="2890610"/>
            <a:ext cx="2114700" cy="133739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If you haven’t already, log into IWAS and submit your application to access the funding allocated to your school district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81"/>
          <p:cNvSpPr txBox="1">
            <a:spLocks noGrp="1"/>
          </p:cNvSpPr>
          <p:nvPr>
            <p:ph type="ctrTitle"/>
          </p:nvPr>
        </p:nvSpPr>
        <p:spPr>
          <a:xfrm flipH="1">
            <a:off x="6370014" y="1701062"/>
            <a:ext cx="2298248" cy="69671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t>OUTREACH</a:t>
            </a:r>
            <a:endParaRPr/>
          </a:p>
        </p:txBody>
      </p:sp>
      <p:sp>
        <p:nvSpPr>
          <p:cNvPr id="481" name="Google Shape;481;p81"/>
          <p:cNvSpPr txBox="1">
            <a:spLocks noGrp="1"/>
          </p:cNvSpPr>
          <p:nvPr>
            <p:ph type="subTitle" idx="1"/>
          </p:nvPr>
        </p:nvSpPr>
        <p:spPr>
          <a:xfrm flipH="1">
            <a:off x="6483244" y="2312360"/>
            <a:ext cx="2298251" cy="16125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 sz="1600"/>
              <a:t>Reach out to providers in your area and pitch a partnership! </a:t>
            </a:r>
            <a:endParaRPr/>
          </a:p>
          <a:p>
            <a:pPr marL="0" lvl="0" indent="0" algn="l" rtl="0">
              <a:lnSpc>
                <a:spcPct val="100000"/>
              </a:lnSpc>
              <a:spcBef>
                <a:spcPts val="0"/>
              </a:spcBef>
              <a:spcAft>
                <a:spcPts val="0"/>
              </a:spcAft>
              <a:buSzPts val="1200"/>
              <a:buNone/>
            </a:pPr>
            <a:r>
              <a:rPr lang="en" sz="1600"/>
              <a:t>Ask for a meeting to discuss your proposal</a:t>
            </a:r>
            <a:endParaRPr/>
          </a:p>
        </p:txBody>
      </p:sp>
      <p:sp>
        <p:nvSpPr>
          <p:cNvPr id="482" name="Google Shape;482;p81"/>
          <p:cNvSpPr txBox="1">
            <a:spLocks noGrp="1"/>
          </p:cNvSpPr>
          <p:nvPr>
            <p:ph type="ctrTitle" idx="2"/>
          </p:nvPr>
        </p:nvSpPr>
        <p:spPr>
          <a:xfrm flipH="1">
            <a:off x="845959" y="1701062"/>
            <a:ext cx="2061542" cy="69671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t>RESEARCH</a:t>
            </a:r>
            <a:endParaRPr/>
          </a:p>
        </p:txBody>
      </p:sp>
      <p:sp>
        <p:nvSpPr>
          <p:cNvPr id="483" name="Google Shape;483;p81"/>
          <p:cNvSpPr txBox="1">
            <a:spLocks noGrp="1"/>
          </p:cNvSpPr>
          <p:nvPr>
            <p:ph type="subTitle" idx="3"/>
          </p:nvPr>
        </p:nvSpPr>
        <p:spPr>
          <a:xfrm flipH="1">
            <a:off x="845959" y="2312360"/>
            <a:ext cx="2298250" cy="161259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200"/>
              <a:buFont typeface="Arial"/>
              <a:buChar char="•"/>
            </a:pPr>
            <a:r>
              <a:rPr lang="en" sz="1600"/>
              <a:t>Evaluate your needs </a:t>
            </a:r>
            <a:endParaRPr/>
          </a:p>
          <a:p>
            <a:pPr marL="457200" lvl="0" indent="-342900" algn="l" rtl="0">
              <a:lnSpc>
                <a:spcPct val="100000"/>
              </a:lnSpc>
              <a:spcBef>
                <a:spcPts val="0"/>
              </a:spcBef>
              <a:spcAft>
                <a:spcPts val="0"/>
              </a:spcAft>
              <a:buSzPts val="1200"/>
              <a:buFont typeface="Arial"/>
              <a:buChar char="•"/>
            </a:pPr>
            <a:r>
              <a:rPr lang="en" sz="1600"/>
              <a:t>Find your local assets</a:t>
            </a:r>
            <a:endParaRPr/>
          </a:p>
          <a:p>
            <a:pPr marL="457200" lvl="0" indent="-342900" algn="l" rtl="0">
              <a:lnSpc>
                <a:spcPct val="100000"/>
              </a:lnSpc>
              <a:spcBef>
                <a:spcPts val="0"/>
              </a:spcBef>
              <a:spcAft>
                <a:spcPts val="0"/>
              </a:spcAft>
              <a:buSzPts val="1200"/>
              <a:buFont typeface="Arial"/>
              <a:buChar char="•"/>
            </a:pPr>
            <a:r>
              <a:rPr lang="en" sz="1600"/>
              <a:t>Identify any other funding streams programs have</a:t>
            </a:r>
            <a:endParaRPr/>
          </a:p>
        </p:txBody>
      </p:sp>
      <p:sp>
        <p:nvSpPr>
          <p:cNvPr id="484" name="Google Shape;484;p81"/>
          <p:cNvSpPr txBox="1">
            <a:spLocks noGrp="1"/>
          </p:cNvSpPr>
          <p:nvPr>
            <p:ph type="ctrTitle" idx="4"/>
          </p:nvPr>
        </p:nvSpPr>
        <p:spPr>
          <a:xfrm flipH="1">
            <a:off x="3632818" y="1701062"/>
            <a:ext cx="2125109" cy="69671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t>PLAN</a:t>
            </a:r>
            <a:endParaRPr/>
          </a:p>
        </p:txBody>
      </p:sp>
      <p:sp>
        <p:nvSpPr>
          <p:cNvPr id="485" name="Google Shape;485;p81"/>
          <p:cNvSpPr txBox="1">
            <a:spLocks noGrp="1"/>
          </p:cNvSpPr>
          <p:nvPr>
            <p:ph type="subTitle" idx="5"/>
          </p:nvPr>
        </p:nvSpPr>
        <p:spPr>
          <a:xfrm flipH="1">
            <a:off x="3759400" y="2312345"/>
            <a:ext cx="2240400" cy="1394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t>Create a partnership proposal—think about what the partnership should look like</a:t>
            </a:r>
            <a:endParaRPr sz="1600"/>
          </a:p>
        </p:txBody>
      </p:sp>
      <p:sp>
        <p:nvSpPr>
          <p:cNvPr id="486" name="Google Shape;486;p81"/>
          <p:cNvSpPr txBox="1">
            <a:spLocks noGrp="1"/>
          </p:cNvSpPr>
          <p:nvPr>
            <p:ph type="title" idx="6"/>
          </p:nvPr>
        </p:nvSpPr>
        <p:spPr>
          <a:xfrm>
            <a:off x="603524" y="300466"/>
            <a:ext cx="3826585" cy="75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STEPS TO PARTNERING</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1732a92db1e_0_22"/>
          <p:cNvSpPr txBox="1">
            <a:spLocks noGrp="1"/>
          </p:cNvSpPr>
          <p:nvPr>
            <p:ph type="subTitle" idx="1"/>
          </p:nvPr>
        </p:nvSpPr>
        <p:spPr>
          <a:xfrm flipH="1">
            <a:off x="624750" y="1321800"/>
            <a:ext cx="7704000" cy="33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Resource Coordinator</a:t>
            </a:r>
            <a:endParaRPr sz="1800" dirty="0"/>
          </a:p>
          <a:p>
            <a:pPr marL="457200" lvl="0" indent="-323850" algn="l" rtl="0">
              <a:spcBef>
                <a:spcPts val="0"/>
              </a:spcBef>
              <a:spcAft>
                <a:spcPts val="0"/>
              </a:spcAft>
              <a:buSzPts val="1500"/>
              <a:buChar char="●"/>
            </a:pPr>
            <a:r>
              <a:rPr lang="en" sz="1500" dirty="0"/>
              <a:t>Responsible for managing partnerships</a:t>
            </a:r>
            <a:endParaRPr sz="1500" dirty="0"/>
          </a:p>
          <a:p>
            <a:pPr marL="457200" lvl="0" indent="-323850" algn="l" rtl="0">
              <a:spcBef>
                <a:spcPts val="0"/>
              </a:spcBef>
              <a:spcAft>
                <a:spcPts val="0"/>
              </a:spcAft>
              <a:buSzPts val="1500"/>
              <a:buChar char="●"/>
            </a:pPr>
            <a:r>
              <a:rPr lang="en" sz="1500" dirty="0"/>
              <a:t>Communicates with administration, teachers, caregivers, partnering entities, OST staff</a:t>
            </a:r>
            <a:endParaRPr sz="1500" dirty="0"/>
          </a:p>
          <a:p>
            <a:pPr marL="0" lvl="0" indent="0" algn="l" rtl="0">
              <a:spcBef>
                <a:spcPts val="0"/>
              </a:spcBef>
              <a:spcAft>
                <a:spcPts val="0"/>
              </a:spcAft>
              <a:buNone/>
            </a:pPr>
            <a:endParaRPr sz="1500" dirty="0"/>
          </a:p>
          <a:p>
            <a:pPr marL="0" lvl="0" indent="0" algn="l" rtl="0">
              <a:spcBef>
                <a:spcPts val="0"/>
              </a:spcBef>
              <a:spcAft>
                <a:spcPts val="0"/>
              </a:spcAft>
              <a:buNone/>
            </a:pPr>
            <a:r>
              <a:rPr lang="en" sz="1800" dirty="0"/>
              <a:t>Benefits </a:t>
            </a:r>
            <a:endParaRPr sz="1800" dirty="0"/>
          </a:p>
          <a:p>
            <a:pPr marL="457200" lvl="0" indent="-323850" algn="l" rtl="0">
              <a:spcBef>
                <a:spcPts val="0"/>
              </a:spcBef>
              <a:spcAft>
                <a:spcPts val="0"/>
              </a:spcAft>
              <a:buSzPts val="1500"/>
              <a:buChar char="●"/>
            </a:pPr>
            <a:r>
              <a:rPr lang="en" sz="1500" dirty="0"/>
              <a:t>Direct support to programming</a:t>
            </a:r>
            <a:endParaRPr sz="1500" dirty="0"/>
          </a:p>
          <a:p>
            <a:pPr marL="457200" lvl="0" indent="-323850" algn="l" rtl="0">
              <a:spcBef>
                <a:spcPts val="0"/>
              </a:spcBef>
              <a:spcAft>
                <a:spcPts val="0"/>
              </a:spcAft>
              <a:buSzPts val="1500"/>
              <a:buChar char="●"/>
            </a:pPr>
            <a:r>
              <a:rPr lang="en" sz="1500" dirty="0"/>
              <a:t>Bridge between community and school</a:t>
            </a:r>
            <a:endParaRPr sz="1500" dirty="0"/>
          </a:p>
          <a:p>
            <a:pPr marL="457200" lvl="0" indent="-323850" algn="l" rtl="0">
              <a:spcBef>
                <a:spcPts val="0"/>
              </a:spcBef>
              <a:spcAft>
                <a:spcPts val="0"/>
              </a:spcAft>
              <a:buSzPts val="1500"/>
              <a:buChar char="●"/>
            </a:pPr>
            <a:r>
              <a:rPr lang="en" sz="1500" dirty="0"/>
              <a:t>Consistency</a:t>
            </a:r>
            <a:endParaRPr sz="1500" dirty="0"/>
          </a:p>
          <a:p>
            <a:pPr marL="914400" lvl="1" indent="-323850" algn="l" rtl="0">
              <a:spcBef>
                <a:spcPts val="0"/>
              </a:spcBef>
              <a:spcAft>
                <a:spcPts val="0"/>
              </a:spcAft>
              <a:buSzPts val="1500"/>
              <a:buChar char="○"/>
            </a:pPr>
            <a:r>
              <a:rPr lang="en" sz="1500" dirty="0"/>
              <a:t>Management practices</a:t>
            </a:r>
            <a:endParaRPr sz="1500" dirty="0"/>
          </a:p>
          <a:p>
            <a:pPr marL="914400" lvl="1" indent="-323850" algn="l" rtl="0">
              <a:spcBef>
                <a:spcPts val="0"/>
              </a:spcBef>
              <a:spcAft>
                <a:spcPts val="0"/>
              </a:spcAft>
              <a:buSzPts val="1500"/>
              <a:buChar char="○"/>
            </a:pPr>
            <a:r>
              <a:rPr lang="en" sz="1500" dirty="0"/>
              <a:t>Partnership ideals</a:t>
            </a:r>
            <a:endParaRPr sz="1500" dirty="0"/>
          </a:p>
          <a:p>
            <a:pPr marL="914400" lvl="1" indent="-323850" algn="l" rtl="0">
              <a:spcBef>
                <a:spcPts val="0"/>
              </a:spcBef>
              <a:spcAft>
                <a:spcPts val="0"/>
              </a:spcAft>
              <a:buSzPts val="1500"/>
              <a:buChar char="○"/>
            </a:pPr>
            <a:r>
              <a:rPr lang="en" sz="1500" dirty="0"/>
              <a:t>Information rollout</a:t>
            </a:r>
            <a:endParaRPr sz="1500" dirty="0"/>
          </a:p>
        </p:txBody>
      </p:sp>
      <p:sp>
        <p:nvSpPr>
          <p:cNvPr id="492" name="Google Shape;492;g1732a92db1e_0_22"/>
          <p:cNvSpPr txBox="1">
            <a:spLocks noGrp="1"/>
          </p:cNvSpPr>
          <p:nvPr>
            <p:ph type="title"/>
          </p:nvPr>
        </p:nvSpPr>
        <p:spPr>
          <a:xfrm>
            <a:off x="594650" y="355650"/>
            <a:ext cx="4609200" cy="67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MANAGEMENT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1732a92db1e_0_18"/>
          <p:cNvSpPr txBox="1">
            <a:spLocks noGrp="1"/>
          </p:cNvSpPr>
          <p:nvPr>
            <p:ph type="title"/>
          </p:nvPr>
        </p:nvSpPr>
        <p:spPr>
          <a:xfrm>
            <a:off x="2961225" y="997550"/>
            <a:ext cx="4633500" cy="19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3000"/>
              <a:t>MENTI</a:t>
            </a:r>
            <a:endParaRPr sz="13000"/>
          </a:p>
        </p:txBody>
      </p:sp>
      <p:pic>
        <p:nvPicPr>
          <p:cNvPr id="498" name="Google Shape;498;g1732a92db1e_0_18"/>
          <p:cNvPicPr preferRelativeResize="0"/>
          <p:nvPr/>
        </p:nvPicPr>
        <p:blipFill rotWithShape="1">
          <a:blip r:embed="rId3">
            <a:alphaModFix/>
          </a:blip>
          <a:srcRect l="9160" t="9780" r="9985" b="9788"/>
          <a:stretch/>
        </p:blipFill>
        <p:spPr>
          <a:xfrm>
            <a:off x="3498075" y="2845325"/>
            <a:ext cx="2147825" cy="21365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1732a92db1e_0_0"/>
          <p:cNvSpPr txBox="1">
            <a:spLocks noGrp="1"/>
          </p:cNvSpPr>
          <p:nvPr>
            <p:ph type="ctrTitle"/>
          </p:nvPr>
        </p:nvSpPr>
        <p:spPr>
          <a:xfrm flipH="1">
            <a:off x="3313738" y="1995925"/>
            <a:ext cx="2547600" cy="45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Statewide Partnerships</a:t>
            </a:r>
            <a:endParaRPr/>
          </a:p>
        </p:txBody>
      </p:sp>
      <p:sp>
        <p:nvSpPr>
          <p:cNvPr id="504" name="Google Shape;504;g1732a92db1e_0_0"/>
          <p:cNvSpPr txBox="1">
            <a:spLocks noGrp="1"/>
          </p:cNvSpPr>
          <p:nvPr>
            <p:ph type="subTitle" idx="1"/>
          </p:nvPr>
        </p:nvSpPr>
        <p:spPr>
          <a:xfrm flipH="1">
            <a:off x="3313943" y="2492067"/>
            <a:ext cx="2516100" cy="1704300"/>
          </a:xfrm>
          <a:prstGeom prst="rect">
            <a:avLst/>
          </a:prstGeom>
        </p:spPr>
        <p:txBody>
          <a:bodyPr spcFirstLastPara="1" wrap="square" lIns="91425" tIns="91425" rIns="91425" bIns="91425" anchor="t" anchorCtr="0">
            <a:noAutofit/>
          </a:bodyPr>
          <a:lstStyle/>
          <a:p>
            <a:pPr marL="457200" lvl="0" indent="-304800" algn="ctr" rtl="0">
              <a:spcBef>
                <a:spcPts val="0"/>
              </a:spcBef>
              <a:spcAft>
                <a:spcPts val="0"/>
              </a:spcAft>
              <a:buSzPts val="1200"/>
              <a:buChar char="●"/>
            </a:pPr>
            <a:r>
              <a:rPr lang="en"/>
              <a:t>Statewide YMCAs</a:t>
            </a:r>
            <a:endParaRPr/>
          </a:p>
          <a:p>
            <a:pPr marL="457200" lvl="0" indent="-304800" algn="ctr" rtl="0">
              <a:spcBef>
                <a:spcPts val="0"/>
              </a:spcBef>
              <a:spcAft>
                <a:spcPts val="0"/>
              </a:spcAft>
              <a:buSzPts val="1200"/>
              <a:buChar char="●"/>
            </a:pPr>
            <a:r>
              <a:rPr lang="en"/>
              <a:t>Boys and Girls Clubs of America</a:t>
            </a:r>
            <a:endParaRPr/>
          </a:p>
          <a:p>
            <a:pPr marL="457200" lvl="0" indent="-304800" algn="ctr" rtl="0">
              <a:spcBef>
                <a:spcPts val="0"/>
              </a:spcBef>
              <a:spcAft>
                <a:spcPts val="0"/>
              </a:spcAft>
              <a:buSzPts val="1200"/>
              <a:buChar char="●"/>
            </a:pPr>
            <a:r>
              <a:rPr lang="en"/>
              <a:t>4-H Extension</a:t>
            </a:r>
            <a:endParaRPr/>
          </a:p>
        </p:txBody>
      </p:sp>
      <p:sp>
        <p:nvSpPr>
          <p:cNvPr id="505" name="Google Shape;505;g1732a92db1e_0_0"/>
          <p:cNvSpPr txBox="1">
            <a:spLocks noGrp="1"/>
          </p:cNvSpPr>
          <p:nvPr>
            <p:ph type="ctrTitle" idx="2"/>
          </p:nvPr>
        </p:nvSpPr>
        <p:spPr>
          <a:xfrm flipH="1">
            <a:off x="382385" y="1995914"/>
            <a:ext cx="2359534" cy="456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Enrichment Partnerships</a:t>
            </a:r>
            <a:endParaRPr dirty="0"/>
          </a:p>
        </p:txBody>
      </p:sp>
      <p:sp>
        <p:nvSpPr>
          <p:cNvPr id="506" name="Google Shape;506;g1732a92db1e_0_0"/>
          <p:cNvSpPr txBox="1">
            <a:spLocks noGrp="1"/>
          </p:cNvSpPr>
          <p:nvPr>
            <p:ph type="subTitle" idx="3"/>
          </p:nvPr>
        </p:nvSpPr>
        <p:spPr>
          <a:xfrm flipH="1">
            <a:off x="225832" y="2402167"/>
            <a:ext cx="2516100" cy="1704300"/>
          </a:xfrm>
          <a:prstGeom prst="rect">
            <a:avLst/>
          </a:prstGeom>
        </p:spPr>
        <p:txBody>
          <a:bodyPr spcFirstLastPara="1" wrap="square" lIns="91425" tIns="91425" rIns="91425" bIns="91425" anchor="t" anchorCtr="0">
            <a:noAutofit/>
          </a:bodyPr>
          <a:lstStyle/>
          <a:p>
            <a:pPr marL="457200" lvl="0" indent="-304800" algn="r" rtl="0">
              <a:spcBef>
                <a:spcPts val="0"/>
              </a:spcBef>
              <a:spcAft>
                <a:spcPts val="0"/>
              </a:spcAft>
              <a:buSzPts val="1200"/>
              <a:buChar char="●"/>
            </a:pPr>
            <a:r>
              <a:rPr lang="en"/>
              <a:t>Locally-based organizations</a:t>
            </a:r>
            <a:endParaRPr/>
          </a:p>
          <a:p>
            <a:pPr marL="457200" lvl="0" indent="-304800" algn="r" rtl="0">
              <a:spcBef>
                <a:spcPts val="0"/>
              </a:spcBef>
              <a:spcAft>
                <a:spcPts val="0"/>
              </a:spcAft>
              <a:buSzPts val="1200"/>
              <a:buChar char="●"/>
            </a:pPr>
            <a:r>
              <a:rPr lang="en"/>
              <a:t>STEM</a:t>
            </a:r>
            <a:endParaRPr/>
          </a:p>
          <a:p>
            <a:pPr marL="457200" lvl="0" indent="-304800" algn="r" rtl="0">
              <a:spcBef>
                <a:spcPts val="0"/>
              </a:spcBef>
              <a:spcAft>
                <a:spcPts val="0"/>
              </a:spcAft>
              <a:buSzPts val="1200"/>
              <a:buChar char="●"/>
            </a:pPr>
            <a:r>
              <a:rPr lang="en"/>
              <a:t>Libraries, community centers, senior communities/residencies</a:t>
            </a:r>
            <a:endParaRPr/>
          </a:p>
        </p:txBody>
      </p:sp>
      <p:sp>
        <p:nvSpPr>
          <p:cNvPr id="507" name="Google Shape;507;g1732a92db1e_0_0"/>
          <p:cNvSpPr txBox="1">
            <a:spLocks noGrp="1"/>
          </p:cNvSpPr>
          <p:nvPr>
            <p:ph type="title" idx="4"/>
          </p:nvPr>
        </p:nvSpPr>
        <p:spPr>
          <a:xfrm>
            <a:off x="5427350" y="356124"/>
            <a:ext cx="3097800" cy="937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TYPES OF PARTNERSHIPS</a:t>
            </a:r>
            <a:endParaRPr/>
          </a:p>
        </p:txBody>
      </p:sp>
      <p:sp>
        <p:nvSpPr>
          <p:cNvPr id="508" name="Google Shape;508;g1732a92db1e_0_0"/>
          <p:cNvSpPr txBox="1">
            <a:spLocks noGrp="1"/>
          </p:cNvSpPr>
          <p:nvPr>
            <p:ph type="ctrTitle"/>
          </p:nvPr>
        </p:nvSpPr>
        <p:spPr>
          <a:xfrm flipH="1">
            <a:off x="6402000" y="2036075"/>
            <a:ext cx="2067300" cy="45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Health Partnerships</a:t>
            </a:r>
            <a:endParaRPr/>
          </a:p>
        </p:txBody>
      </p:sp>
      <p:sp>
        <p:nvSpPr>
          <p:cNvPr id="509" name="Google Shape;509;g1732a92db1e_0_0"/>
          <p:cNvSpPr txBox="1">
            <a:spLocks noGrp="1"/>
          </p:cNvSpPr>
          <p:nvPr>
            <p:ph type="subTitle" idx="1"/>
          </p:nvPr>
        </p:nvSpPr>
        <p:spPr>
          <a:xfrm flipH="1">
            <a:off x="6402068" y="2492067"/>
            <a:ext cx="2516100" cy="17043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a:t>County health department</a:t>
            </a:r>
            <a:endParaRPr/>
          </a:p>
          <a:p>
            <a:pPr marL="457200" lvl="0" indent="-304800" algn="l" rtl="0">
              <a:spcBef>
                <a:spcPts val="0"/>
              </a:spcBef>
              <a:spcAft>
                <a:spcPts val="0"/>
              </a:spcAft>
              <a:buSzPts val="1200"/>
              <a:buChar char="●"/>
            </a:pPr>
            <a:r>
              <a:rPr lang="en"/>
              <a:t>Clinics</a:t>
            </a:r>
            <a:endParaRPr/>
          </a:p>
          <a:p>
            <a:pPr marL="457200" lvl="0" indent="-304800" algn="l" rtl="0">
              <a:spcBef>
                <a:spcPts val="0"/>
              </a:spcBef>
              <a:spcAft>
                <a:spcPts val="0"/>
              </a:spcAft>
              <a:buSzPts val="1200"/>
              <a:buChar char="●"/>
            </a:pPr>
            <a:r>
              <a:rPr lang="en"/>
              <a:t>Local colleges and universities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171ac632d41_0_4"/>
          <p:cNvSpPr txBox="1">
            <a:spLocks noGrp="1"/>
          </p:cNvSpPr>
          <p:nvPr>
            <p:ph type="title"/>
          </p:nvPr>
        </p:nvSpPr>
        <p:spPr>
          <a:xfrm>
            <a:off x="594657" y="355641"/>
            <a:ext cx="3155400" cy="126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MAP ACTIVITY</a:t>
            </a:r>
            <a:endParaRPr/>
          </a:p>
        </p:txBody>
      </p:sp>
      <p:pic>
        <p:nvPicPr>
          <p:cNvPr id="515" name="Google Shape;515;g171ac632d41_0_4"/>
          <p:cNvPicPr preferRelativeResize="0"/>
          <p:nvPr/>
        </p:nvPicPr>
        <p:blipFill>
          <a:blip r:embed="rId3">
            <a:alphaModFix/>
          </a:blip>
          <a:stretch>
            <a:fillRect/>
          </a:stretch>
        </p:blipFill>
        <p:spPr>
          <a:xfrm>
            <a:off x="2007400" y="460600"/>
            <a:ext cx="2668299" cy="4561200"/>
          </a:xfrm>
          <a:prstGeom prst="rect">
            <a:avLst/>
          </a:prstGeom>
          <a:noFill/>
          <a:ln>
            <a:noFill/>
          </a:ln>
        </p:spPr>
      </p:pic>
      <p:sp>
        <p:nvSpPr>
          <p:cNvPr id="516" name="Google Shape;516;g171ac632d41_0_4"/>
          <p:cNvSpPr txBox="1"/>
          <p:nvPr/>
        </p:nvSpPr>
        <p:spPr>
          <a:xfrm>
            <a:off x="5158850" y="1232700"/>
            <a:ext cx="36543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Assistant Light"/>
                <a:ea typeface="Assistant Light"/>
                <a:cs typeface="Assistant Light"/>
                <a:sym typeface="Assistant Light"/>
              </a:rPr>
              <a:t>Use ACT Now’s Map and Database to find potential partner organizations.</a:t>
            </a:r>
            <a:endParaRPr sz="1800">
              <a:latin typeface="Assistant Light"/>
              <a:ea typeface="Assistant Light"/>
              <a:cs typeface="Assistant Light"/>
              <a:sym typeface="Assistant Light"/>
            </a:endParaRPr>
          </a:p>
          <a:p>
            <a:pPr marL="0" lvl="0" indent="0" algn="l" rtl="0">
              <a:spcBef>
                <a:spcPts val="0"/>
              </a:spcBef>
              <a:spcAft>
                <a:spcPts val="0"/>
              </a:spcAft>
              <a:buNone/>
            </a:pPr>
            <a:endParaRPr sz="1800">
              <a:latin typeface="Assistant Light"/>
              <a:ea typeface="Assistant Light"/>
              <a:cs typeface="Assistant Light"/>
              <a:sym typeface="Assistant Light"/>
            </a:endParaRPr>
          </a:p>
          <a:p>
            <a:pPr marL="0" lvl="0" indent="0" algn="l" rtl="0">
              <a:spcBef>
                <a:spcPts val="0"/>
              </a:spcBef>
              <a:spcAft>
                <a:spcPts val="0"/>
              </a:spcAft>
              <a:buNone/>
            </a:pPr>
            <a:r>
              <a:rPr lang="en" sz="1800">
                <a:latin typeface="Assistant Light"/>
                <a:ea typeface="Assistant Light"/>
                <a:cs typeface="Assistant Light"/>
                <a:sym typeface="Assistant Light"/>
              </a:rPr>
              <a:t>Criteria:</a:t>
            </a:r>
            <a:endParaRPr sz="1800">
              <a:latin typeface="Assistant Light"/>
              <a:ea typeface="Assistant Light"/>
              <a:cs typeface="Assistant Light"/>
              <a:sym typeface="Assistant Light"/>
            </a:endParaRPr>
          </a:p>
          <a:p>
            <a:pPr marL="457200" lvl="0" indent="-342900" algn="l" rtl="0">
              <a:spcBef>
                <a:spcPts val="0"/>
              </a:spcBef>
              <a:spcAft>
                <a:spcPts val="0"/>
              </a:spcAft>
              <a:buSzPts val="1800"/>
              <a:buFont typeface="Assistant Light"/>
              <a:buChar char="-"/>
            </a:pPr>
            <a:r>
              <a:rPr lang="en" sz="1800" b="1">
                <a:latin typeface="Assistant"/>
                <a:ea typeface="Assistant"/>
                <a:cs typeface="Assistant"/>
                <a:sym typeface="Assistant"/>
              </a:rPr>
              <a:t>Location:</a:t>
            </a:r>
            <a:r>
              <a:rPr lang="en" sz="1800">
                <a:latin typeface="Assistant Light"/>
                <a:ea typeface="Assistant Light"/>
                <a:cs typeface="Assistant Light"/>
                <a:sym typeface="Assistant Light"/>
              </a:rPr>
              <a:t> Sangamon County</a:t>
            </a:r>
            <a:endParaRPr sz="1800">
              <a:latin typeface="Assistant Light"/>
              <a:ea typeface="Assistant Light"/>
              <a:cs typeface="Assistant Light"/>
              <a:sym typeface="Assistant Light"/>
            </a:endParaRPr>
          </a:p>
          <a:p>
            <a:pPr marL="457200" lvl="0" indent="-342900" algn="l" rtl="0">
              <a:spcBef>
                <a:spcPts val="0"/>
              </a:spcBef>
              <a:spcAft>
                <a:spcPts val="0"/>
              </a:spcAft>
              <a:buSzPts val="1800"/>
              <a:buFont typeface="Assistant Light"/>
              <a:buChar char="-"/>
            </a:pPr>
            <a:r>
              <a:rPr lang="en" sz="1800" b="1">
                <a:latin typeface="Assistant"/>
                <a:ea typeface="Assistant"/>
                <a:cs typeface="Assistant"/>
                <a:sym typeface="Assistant"/>
              </a:rPr>
              <a:t>Age Group:</a:t>
            </a:r>
            <a:r>
              <a:rPr lang="en" sz="1800">
                <a:latin typeface="Assistant Light"/>
                <a:ea typeface="Assistant Light"/>
                <a:cs typeface="Assistant Light"/>
                <a:sym typeface="Assistant Light"/>
              </a:rPr>
              <a:t> Elementary age (1st-6th grade)</a:t>
            </a:r>
            <a:endParaRPr sz="1800">
              <a:latin typeface="Assistant Light"/>
              <a:ea typeface="Assistant Light"/>
              <a:cs typeface="Assistant Light"/>
              <a:sym typeface="Assistant Light"/>
            </a:endParaRPr>
          </a:p>
          <a:p>
            <a:pPr marL="457200" lvl="0" indent="-342900" algn="l" rtl="0">
              <a:spcBef>
                <a:spcPts val="0"/>
              </a:spcBef>
              <a:spcAft>
                <a:spcPts val="0"/>
              </a:spcAft>
              <a:buSzPts val="1800"/>
              <a:buFont typeface="Assistant Light"/>
              <a:buChar char="-"/>
            </a:pPr>
            <a:r>
              <a:rPr lang="en" sz="1800" b="1">
                <a:latin typeface="Assistant"/>
                <a:ea typeface="Assistant"/>
                <a:cs typeface="Assistant"/>
                <a:sym typeface="Assistant"/>
              </a:rPr>
              <a:t>Services:</a:t>
            </a:r>
            <a:r>
              <a:rPr lang="en" sz="1800">
                <a:latin typeface="Assistant Light"/>
                <a:ea typeface="Assistant Light"/>
                <a:cs typeface="Assistant Light"/>
                <a:sym typeface="Assistant Light"/>
              </a:rPr>
              <a:t> Homework assistance, STEM, and mentoring</a:t>
            </a:r>
            <a:endParaRPr sz="1800">
              <a:latin typeface="Assistant Light"/>
              <a:ea typeface="Assistant Light"/>
              <a:cs typeface="Assistant Light"/>
              <a:sym typeface="Assistant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1677c793bc1_0_0"/>
          <p:cNvSpPr txBox="1">
            <a:spLocks noGrp="1"/>
          </p:cNvSpPr>
          <p:nvPr>
            <p:ph type="title"/>
          </p:nvPr>
        </p:nvSpPr>
        <p:spPr>
          <a:xfrm>
            <a:off x="3608125" y="1635550"/>
            <a:ext cx="5287500" cy="21885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3600"/>
              <a:buNone/>
            </a:pPr>
            <a:r>
              <a:rPr lang="en"/>
              <a:t>SUCCESSFUL PARTNERSHIPS</a:t>
            </a:r>
            <a:endParaRPr/>
          </a:p>
        </p:txBody>
      </p:sp>
      <p:sp>
        <p:nvSpPr>
          <p:cNvPr id="522" name="Google Shape;522;g1677c793bc1_0_0"/>
          <p:cNvSpPr txBox="1">
            <a:spLocks noGrp="1"/>
          </p:cNvSpPr>
          <p:nvPr>
            <p:ph type="title" idx="2"/>
          </p:nvPr>
        </p:nvSpPr>
        <p:spPr>
          <a:xfrm>
            <a:off x="-77106" y="440775"/>
            <a:ext cx="3230100" cy="123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2000"/>
              <a:buNone/>
            </a:pPr>
            <a:r>
              <a:rPr lang="en"/>
              <a:t>04</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17376a5ec6e_0_5"/>
          <p:cNvSpPr txBox="1">
            <a:spLocks noGrp="1"/>
          </p:cNvSpPr>
          <p:nvPr>
            <p:ph type="subTitle" idx="1"/>
          </p:nvPr>
        </p:nvSpPr>
        <p:spPr>
          <a:xfrm flipH="1">
            <a:off x="5930663" y="3609000"/>
            <a:ext cx="2620200" cy="15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Assistant"/>
                <a:ea typeface="Assistant"/>
                <a:cs typeface="Assistant"/>
                <a:sym typeface="Assistant"/>
              </a:rPr>
              <a:t>Class of 2023</a:t>
            </a:r>
            <a:endParaRPr b="1">
              <a:latin typeface="Assistant"/>
              <a:ea typeface="Assistant"/>
              <a:cs typeface="Assistant"/>
              <a:sym typeface="Assistant"/>
            </a:endParaRPr>
          </a:p>
        </p:txBody>
      </p:sp>
      <p:pic>
        <p:nvPicPr>
          <p:cNvPr id="528" name="Google Shape;528;g17376a5ec6e_0_5"/>
          <p:cNvPicPr preferRelativeResize="0"/>
          <p:nvPr/>
        </p:nvPicPr>
        <p:blipFill>
          <a:blip r:embed="rId3">
            <a:alphaModFix/>
          </a:blip>
          <a:stretch>
            <a:fillRect/>
          </a:stretch>
        </p:blipFill>
        <p:spPr>
          <a:xfrm>
            <a:off x="5658300" y="1221900"/>
            <a:ext cx="3164925" cy="2836575"/>
          </a:xfrm>
          <a:prstGeom prst="rect">
            <a:avLst/>
          </a:prstGeom>
          <a:noFill/>
          <a:ln>
            <a:noFill/>
          </a:ln>
        </p:spPr>
      </p:pic>
      <p:sp>
        <p:nvSpPr>
          <p:cNvPr id="529" name="Google Shape;529;g17376a5ec6e_0_5"/>
          <p:cNvSpPr txBox="1"/>
          <p:nvPr/>
        </p:nvSpPr>
        <p:spPr>
          <a:xfrm>
            <a:off x="330900" y="1221900"/>
            <a:ext cx="54729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latin typeface="Assistant Light"/>
                <a:ea typeface="Assistant Light"/>
                <a:cs typeface="Assistant Light"/>
                <a:sym typeface="Assistant Light"/>
              </a:rPr>
              <a:t>What skills do you hope the high school class of 2023  gains as they enter the world of work or higher education?</a:t>
            </a:r>
            <a:endParaRPr sz="2700">
              <a:latin typeface="Assistant Light"/>
              <a:ea typeface="Assistant Light"/>
              <a:cs typeface="Assistant Light"/>
              <a:sym typeface="Assistant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
          <p:cNvSpPr txBox="1">
            <a:spLocks noGrp="1"/>
          </p:cNvSpPr>
          <p:nvPr>
            <p:ph type="title" idx="6"/>
          </p:nvPr>
        </p:nvSpPr>
        <p:spPr>
          <a:xfrm>
            <a:off x="603525" y="355646"/>
            <a:ext cx="3393600" cy="75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MEETING NORMS</a:t>
            </a:r>
            <a:endParaRPr/>
          </a:p>
        </p:txBody>
      </p:sp>
      <p:grpSp>
        <p:nvGrpSpPr>
          <p:cNvPr id="171" name="Google Shape;171;p3"/>
          <p:cNvGrpSpPr/>
          <p:nvPr/>
        </p:nvGrpSpPr>
        <p:grpSpPr>
          <a:xfrm rot="10800000">
            <a:off x="4308550" y="2000321"/>
            <a:ext cx="3393600" cy="2626225"/>
            <a:chOff x="1528725" y="1395875"/>
            <a:chExt cx="3393600" cy="2626225"/>
          </a:xfrm>
        </p:grpSpPr>
        <p:sp>
          <p:nvSpPr>
            <p:cNvPr id="172" name="Google Shape;172;p3"/>
            <p:cNvSpPr/>
            <p:nvPr/>
          </p:nvSpPr>
          <p:spPr>
            <a:xfrm>
              <a:off x="1750000" y="1395875"/>
              <a:ext cx="2875500" cy="24381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3"/>
            <p:cNvSpPr/>
            <p:nvPr/>
          </p:nvSpPr>
          <p:spPr>
            <a:xfrm>
              <a:off x="1528725" y="1800300"/>
              <a:ext cx="3393600" cy="2221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4" name="Google Shape;174;p3"/>
          <p:cNvGrpSpPr/>
          <p:nvPr/>
        </p:nvGrpSpPr>
        <p:grpSpPr>
          <a:xfrm>
            <a:off x="1528725" y="1395875"/>
            <a:ext cx="3393600" cy="2626225"/>
            <a:chOff x="1528725" y="1395875"/>
            <a:chExt cx="3393600" cy="2626225"/>
          </a:xfrm>
        </p:grpSpPr>
        <p:sp>
          <p:nvSpPr>
            <p:cNvPr id="175" name="Google Shape;175;p3"/>
            <p:cNvSpPr/>
            <p:nvPr/>
          </p:nvSpPr>
          <p:spPr>
            <a:xfrm>
              <a:off x="1750000" y="1395875"/>
              <a:ext cx="2875500" cy="243810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3"/>
            <p:cNvSpPr/>
            <p:nvPr/>
          </p:nvSpPr>
          <p:spPr>
            <a:xfrm>
              <a:off x="1528725" y="1800300"/>
              <a:ext cx="3393600" cy="2221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7" name="Google Shape;177;p3"/>
          <p:cNvSpPr/>
          <p:nvPr/>
        </p:nvSpPr>
        <p:spPr>
          <a:xfrm>
            <a:off x="6343200" y="1791525"/>
            <a:ext cx="2085600" cy="2438100"/>
          </a:xfrm>
          <a:prstGeom prst="roundRect">
            <a:avLst>
              <a:gd name="adj" fmla="val 16667"/>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3"/>
          <p:cNvSpPr/>
          <p:nvPr/>
        </p:nvSpPr>
        <p:spPr>
          <a:xfrm>
            <a:off x="3529200" y="1791525"/>
            <a:ext cx="2085600" cy="2438100"/>
          </a:xfrm>
          <a:prstGeom prst="roundRect">
            <a:avLst>
              <a:gd name="adj" fmla="val 16667"/>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3"/>
          <p:cNvSpPr/>
          <p:nvPr/>
        </p:nvSpPr>
        <p:spPr>
          <a:xfrm>
            <a:off x="715200" y="1791525"/>
            <a:ext cx="2085600" cy="2438100"/>
          </a:xfrm>
          <a:prstGeom prst="roundRect">
            <a:avLst>
              <a:gd name="adj" fmla="val 16667"/>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3"/>
          <p:cNvSpPr txBox="1">
            <a:spLocks noGrp="1"/>
          </p:cNvSpPr>
          <p:nvPr>
            <p:ph type="ctrTitle" idx="2"/>
          </p:nvPr>
        </p:nvSpPr>
        <p:spPr>
          <a:xfrm flipH="1">
            <a:off x="977706" y="2489339"/>
            <a:ext cx="1560600" cy="577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t>ENGAGE!</a:t>
            </a:r>
            <a:endParaRPr/>
          </a:p>
        </p:txBody>
      </p:sp>
      <p:sp>
        <p:nvSpPr>
          <p:cNvPr id="181" name="Google Shape;181;p3"/>
          <p:cNvSpPr txBox="1">
            <a:spLocks noGrp="1"/>
          </p:cNvSpPr>
          <p:nvPr>
            <p:ph type="subTitle" idx="3"/>
          </p:nvPr>
        </p:nvSpPr>
        <p:spPr>
          <a:xfrm flipH="1">
            <a:off x="877501" y="2911450"/>
            <a:ext cx="1761000" cy="87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Actively engage with us and one another. When you feel comfortable, keep your camera on</a:t>
            </a:r>
            <a:endParaRPr/>
          </a:p>
        </p:txBody>
      </p:sp>
      <p:sp>
        <p:nvSpPr>
          <p:cNvPr id="182" name="Google Shape;182;p3"/>
          <p:cNvSpPr txBox="1">
            <a:spLocks noGrp="1"/>
          </p:cNvSpPr>
          <p:nvPr>
            <p:ph type="subTitle" idx="1"/>
          </p:nvPr>
        </p:nvSpPr>
        <p:spPr>
          <a:xfrm flipH="1">
            <a:off x="6404388" y="2911450"/>
            <a:ext cx="1963200" cy="87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Interact and share using  the Zoom platform (i.e., unmute, reactions, chatbox)</a:t>
            </a:r>
            <a:endParaRPr/>
          </a:p>
        </p:txBody>
      </p:sp>
      <p:sp>
        <p:nvSpPr>
          <p:cNvPr id="183" name="Google Shape;183;p3"/>
          <p:cNvSpPr txBox="1">
            <a:spLocks noGrp="1"/>
          </p:cNvSpPr>
          <p:nvPr>
            <p:ph type="subTitle" idx="5"/>
          </p:nvPr>
        </p:nvSpPr>
        <p:spPr>
          <a:xfrm flipH="1">
            <a:off x="3664351" y="2911450"/>
            <a:ext cx="1815300" cy="87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Actively listen to and respect each others’ experiences and shares</a:t>
            </a:r>
            <a:endParaRPr/>
          </a:p>
        </p:txBody>
      </p:sp>
      <p:sp>
        <p:nvSpPr>
          <p:cNvPr id="184" name="Google Shape;184;p3"/>
          <p:cNvSpPr txBox="1">
            <a:spLocks noGrp="1"/>
          </p:cNvSpPr>
          <p:nvPr>
            <p:ph type="ctrTitle"/>
          </p:nvPr>
        </p:nvSpPr>
        <p:spPr>
          <a:xfrm flipH="1">
            <a:off x="6605688" y="2489339"/>
            <a:ext cx="1560600" cy="577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t>SHARE!</a:t>
            </a:r>
            <a:endParaRPr/>
          </a:p>
        </p:txBody>
      </p:sp>
      <p:sp>
        <p:nvSpPr>
          <p:cNvPr id="185" name="Google Shape;185;p3"/>
          <p:cNvSpPr txBox="1">
            <a:spLocks noGrp="1"/>
          </p:cNvSpPr>
          <p:nvPr>
            <p:ph type="ctrTitle" idx="4"/>
          </p:nvPr>
        </p:nvSpPr>
        <p:spPr>
          <a:xfrm flipH="1">
            <a:off x="3664356" y="2489339"/>
            <a:ext cx="1815300" cy="577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t>LISTEN!</a:t>
            </a:r>
            <a:endParaRPr/>
          </a:p>
        </p:txBody>
      </p:sp>
      <p:sp>
        <p:nvSpPr>
          <p:cNvPr id="186" name="Google Shape;186;p3"/>
          <p:cNvSpPr txBox="1">
            <a:spLocks noGrp="1"/>
          </p:cNvSpPr>
          <p:nvPr>
            <p:ph type="ctrTitle" idx="2"/>
          </p:nvPr>
        </p:nvSpPr>
        <p:spPr>
          <a:xfrm flipH="1">
            <a:off x="977706" y="2022458"/>
            <a:ext cx="1560600" cy="577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4800">
                <a:solidFill>
                  <a:schemeClr val="lt1"/>
                </a:solidFill>
              </a:rPr>
              <a:t>01</a:t>
            </a:r>
            <a:endParaRPr sz="4800">
              <a:solidFill>
                <a:schemeClr val="lt1"/>
              </a:solidFill>
            </a:endParaRPr>
          </a:p>
        </p:txBody>
      </p:sp>
      <p:sp>
        <p:nvSpPr>
          <p:cNvPr id="187" name="Google Shape;187;p3"/>
          <p:cNvSpPr txBox="1">
            <a:spLocks noGrp="1"/>
          </p:cNvSpPr>
          <p:nvPr>
            <p:ph type="ctrTitle" idx="2"/>
          </p:nvPr>
        </p:nvSpPr>
        <p:spPr>
          <a:xfrm flipH="1">
            <a:off x="3791706" y="2022458"/>
            <a:ext cx="1560600" cy="577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4800">
                <a:solidFill>
                  <a:schemeClr val="lt1"/>
                </a:solidFill>
              </a:rPr>
              <a:t>02</a:t>
            </a:r>
            <a:endParaRPr sz="4800">
              <a:solidFill>
                <a:schemeClr val="lt1"/>
              </a:solidFill>
            </a:endParaRPr>
          </a:p>
        </p:txBody>
      </p:sp>
      <p:sp>
        <p:nvSpPr>
          <p:cNvPr id="188" name="Google Shape;188;p3"/>
          <p:cNvSpPr txBox="1">
            <a:spLocks noGrp="1"/>
          </p:cNvSpPr>
          <p:nvPr>
            <p:ph type="ctrTitle" idx="2"/>
          </p:nvPr>
        </p:nvSpPr>
        <p:spPr>
          <a:xfrm flipH="1">
            <a:off x="6605706" y="2022458"/>
            <a:ext cx="1560600" cy="577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4800">
                <a:solidFill>
                  <a:schemeClr val="lt1"/>
                </a:solidFill>
              </a:rPr>
              <a:t>03</a:t>
            </a:r>
            <a:endParaRPr sz="48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17376a5ec6e_0_17"/>
          <p:cNvSpPr txBox="1">
            <a:spLocks noGrp="1"/>
          </p:cNvSpPr>
          <p:nvPr>
            <p:ph type="title"/>
          </p:nvPr>
        </p:nvSpPr>
        <p:spPr>
          <a:xfrm>
            <a:off x="4061375" y="3929600"/>
            <a:ext cx="49785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solidFill>
                  <a:srgbClr val="FF9900"/>
                </a:solidFill>
              </a:rPr>
              <a:t>YOU</a:t>
            </a:r>
            <a:endParaRPr sz="3600">
              <a:solidFill>
                <a:srgbClr val="FF9900"/>
              </a:solidFill>
            </a:endParaRPr>
          </a:p>
          <a:p>
            <a:pPr marL="0" lvl="0" indent="0" algn="l" rtl="0">
              <a:spcBef>
                <a:spcPts val="0"/>
              </a:spcBef>
              <a:spcAft>
                <a:spcPts val="0"/>
              </a:spcAft>
              <a:buNone/>
            </a:pPr>
            <a:r>
              <a:rPr lang="en" sz="3600">
                <a:solidFill>
                  <a:srgbClr val="6AA84F"/>
                </a:solidFill>
              </a:rPr>
              <a:t>YOU &amp; ME </a:t>
            </a:r>
            <a:endParaRPr sz="3600">
              <a:solidFill>
                <a:srgbClr val="6AA84F"/>
              </a:solidFill>
            </a:endParaRPr>
          </a:p>
          <a:p>
            <a:pPr marL="0" lvl="0" indent="0" algn="l" rtl="0">
              <a:spcBef>
                <a:spcPts val="0"/>
              </a:spcBef>
              <a:spcAft>
                <a:spcPts val="0"/>
              </a:spcAft>
              <a:buNone/>
            </a:pPr>
            <a:r>
              <a:rPr lang="en" sz="3600">
                <a:solidFill>
                  <a:srgbClr val="F1C232"/>
                </a:solidFill>
              </a:rPr>
              <a:t>YOU, ME &amp; EVERYBODY ELSE</a:t>
            </a:r>
            <a:endParaRPr sz="3600">
              <a:solidFill>
                <a:srgbClr val="F1C232"/>
              </a:solidFill>
            </a:endParaRPr>
          </a:p>
          <a:p>
            <a:pPr marL="0" lvl="0" indent="0" algn="l" rtl="0">
              <a:spcBef>
                <a:spcPts val="0"/>
              </a:spcBef>
              <a:spcAft>
                <a:spcPts val="0"/>
              </a:spcAft>
              <a:buNone/>
            </a:pPr>
            <a:endParaRPr/>
          </a:p>
        </p:txBody>
      </p:sp>
      <p:sp>
        <p:nvSpPr>
          <p:cNvPr id="535" name="Google Shape;535;g17376a5ec6e_0_17"/>
          <p:cNvSpPr txBox="1">
            <a:spLocks noGrp="1"/>
          </p:cNvSpPr>
          <p:nvPr>
            <p:ph type="title" idx="2"/>
          </p:nvPr>
        </p:nvSpPr>
        <p:spPr>
          <a:xfrm>
            <a:off x="1047234" y="-65175"/>
            <a:ext cx="7918800" cy="123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 </a:t>
            </a:r>
            <a:r>
              <a:rPr lang="en" sz="3300">
                <a:solidFill>
                  <a:schemeClr val="lt2"/>
                </a:solidFill>
              </a:rPr>
              <a:t>COLLABORATIVE for SOCIAL EMOTIONAL LEARNING</a:t>
            </a:r>
            <a:r>
              <a:rPr lang="en" sz="4000">
                <a:solidFill>
                  <a:schemeClr val="lt2"/>
                </a:solidFill>
              </a:rPr>
              <a:t> </a:t>
            </a:r>
            <a:endParaRPr sz="4900">
              <a:solidFill>
                <a:schemeClr val="lt2"/>
              </a:solidFill>
            </a:endParaRPr>
          </a:p>
        </p:txBody>
      </p:sp>
      <p:pic>
        <p:nvPicPr>
          <p:cNvPr id="536" name="Google Shape;536;g17376a5ec6e_0_17"/>
          <p:cNvPicPr preferRelativeResize="0"/>
          <p:nvPr/>
        </p:nvPicPr>
        <p:blipFill>
          <a:blip r:embed="rId3">
            <a:alphaModFix/>
          </a:blip>
          <a:stretch>
            <a:fillRect/>
          </a:stretch>
        </p:blipFill>
        <p:spPr>
          <a:xfrm>
            <a:off x="154927" y="1025900"/>
            <a:ext cx="3587950" cy="3587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171ac632d41_1_3"/>
          <p:cNvSpPr txBox="1">
            <a:spLocks noGrp="1"/>
          </p:cNvSpPr>
          <p:nvPr>
            <p:ph type="title"/>
          </p:nvPr>
        </p:nvSpPr>
        <p:spPr>
          <a:xfrm flipH="1">
            <a:off x="7371856" y="2213414"/>
            <a:ext cx="12096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542" name="Google Shape;542;g171ac632d41_1_3"/>
          <p:cNvSpPr txBox="1">
            <a:spLocks noGrp="1"/>
          </p:cNvSpPr>
          <p:nvPr>
            <p:ph type="title" idx="3"/>
          </p:nvPr>
        </p:nvSpPr>
        <p:spPr>
          <a:xfrm>
            <a:off x="4171050" y="344700"/>
            <a:ext cx="4345200" cy="1147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PILLARS OF A SUCCESSFUL PARTNERSHIP</a:t>
            </a:r>
            <a:endParaRPr/>
          </a:p>
        </p:txBody>
      </p:sp>
      <p:sp>
        <p:nvSpPr>
          <p:cNvPr id="543" name="Google Shape;543;g171ac632d41_1_3"/>
          <p:cNvSpPr txBox="1">
            <a:spLocks noGrp="1"/>
          </p:cNvSpPr>
          <p:nvPr>
            <p:ph type="subTitle" idx="6"/>
          </p:nvPr>
        </p:nvSpPr>
        <p:spPr>
          <a:xfrm flipH="1">
            <a:off x="2078075" y="2015250"/>
            <a:ext cx="2157000" cy="929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RECIPROCAL COMMUNICATION</a:t>
            </a:r>
            <a:endParaRPr/>
          </a:p>
        </p:txBody>
      </p:sp>
      <p:sp>
        <p:nvSpPr>
          <p:cNvPr id="544" name="Google Shape;544;g171ac632d41_1_3"/>
          <p:cNvSpPr txBox="1">
            <a:spLocks noGrp="1"/>
          </p:cNvSpPr>
          <p:nvPr>
            <p:ph type="subTitle" idx="7"/>
          </p:nvPr>
        </p:nvSpPr>
        <p:spPr>
          <a:xfrm>
            <a:off x="3823175" y="1998000"/>
            <a:ext cx="3271800" cy="1147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CLEAR ROLES, EXPECTATIONS, RESPONSIBILITIES</a:t>
            </a:r>
            <a:endParaRPr/>
          </a:p>
        </p:txBody>
      </p:sp>
      <p:sp>
        <p:nvSpPr>
          <p:cNvPr id="545" name="Google Shape;545;g171ac632d41_1_3"/>
          <p:cNvSpPr txBox="1">
            <a:spLocks noGrp="1"/>
          </p:cNvSpPr>
          <p:nvPr>
            <p:ph type="subTitle" idx="8"/>
          </p:nvPr>
        </p:nvSpPr>
        <p:spPr>
          <a:xfrm flipH="1">
            <a:off x="2078075" y="3040050"/>
            <a:ext cx="2236200" cy="929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SHARED VALUES &amp; MISSION</a:t>
            </a:r>
            <a:endParaRPr/>
          </a:p>
        </p:txBody>
      </p:sp>
      <p:sp>
        <p:nvSpPr>
          <p:cNvPr id="546" name="Google Shape;546;g171ac632d41_1_3"/>
          <p:cNvSpPr txBox="1">
            <a:spLocks noGrp="1"/>
          </p:cNvSpPr>
          <p:nvPr>
            <p:ph type="subTitle" idx="9"/>
          </p:nvPr>
        </p:nvSpPr>
        <p:spPr>
          <a:xfrm>
            <a:off x="5156975" y="3188378"/>
            <a:ext cx="1938000" cy="929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COLLABORATIVE LEADERSHIP</a:t>
            </a:r>
            <a:endParaRPr/>
          </a:p>
        </p:txBody>
      </p:sp>
      <p:sp>
        <p:nvSpPr>
          <p:cNvPr id="547" name="Google Shape;547;g171ac632d41_1_3"/>
          <p:cNvSpPr txBox="1">
            <a:spLocks noGrp="1"/>
          </p:cNvSpPr>
          <p:nvPr>
            <p:ph type="title" idx="13"/>
          </p:nvPr>
        </p:nvSpPr>
        <p:spPr>
          <a:xfrm>
            <a:off x="430634" y="3188375"/>
            <a:ext cx="13236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02</a:t>
            </a:r>
            <a:endParaRPr/>
          </a:p>
        </p:txBody>
      </p:sp>
      <p:sp>
        <p:nvSpPr>
          <p:cNvPr id="548" name="Google Shape;548;g171ac632d41_1_3"/>
          <p:cNvSpPr txBox="1">
            <a:spLocks noGrp="1"/>
          </p:cNvSpPr>
          <p:nvPr>
            <p:ph type="title" idx="14"/>
          </p:nvPr>
        </p:nvSpPr>
        <p:spPr>
          <a:xfrm flipH="1">
            <a:off x="7371856" y="3188375"/>
            <a:ext cx="13236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549" name="Google Shape;549;g171ac632d41_1_3"/>
          <p:cNvSpPr txBox="1">
            <a:spLocks noGrp="1"/>
          </p:cNvSpPr>
          <p:nvPr>
            <p:ph type="title" idx="15"/>
          </p:nvPr>
        </p:nvSpPr>
        <p:spPr>
          <a:xfrm>
            <a:off x="430634" y="2213414"/>
            <a:ext cx="13236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01</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17376a5ec6e_0_25"/>
          <p:cNvSpPr txBox="1">
            <a:spLocks noGrp="1"/>
          </p:cNvSpPr>
          <p:nvPr>
            <p:ph type="title"/>
          </p:nvPr>
        </p:nvSpPr>
        <p:spPr>
          <a:xfrm>
            <a:off x="594648" y="355650"/>
            <a:ext cx="4211700" cy="126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Relational vs Transactional</a:t>
            </a:r>
            <a:endParaRPr/>
          </a:p>
        </p:txBody>
      </p:sp>
      <p:pic>
        <p:nvPicPr>
          <p:cNvPr id="555" name="Google Shape;555;g17376a5ec6e_0_25"/>
          <p:cNvPicPr preferRelativeResize="0"/>
          <p:nvPr/>
        </p:nvPicPr>
        <p:blipFill>
          <a:blip r:embed="rId3">
            <a:alphaModFix/>
          </a:blip>
          <a:stretch>
            <a:fillRect/>
          </a:stretch>
        </p:blipFill>
        <p:spPr>
          <a:xfrm>
            <a:off x="4565248" y="658325"/>
            <a:ext cx="4032852" cy="403285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17376a5ec6e_0_42"/>
          <p:cNvSpPr txBox="1">
            <a:spLocks noGrp="1"/>
          </p:cNvSpPr>
          <p:nvPr>
            <p:ph type="title"/>
          </p:nvPr>
        </p:nvSpPr>
        <p:spPr>
          <a:xfrm>
            <a:off x="594657" y="355641"/>
            <a:ext cx="3155400" cy="126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Community organizations have the capacity and the opportunity to provide experiences that are unique and meaningful to our communities.</a:t>
            </a:r>
            <a:endParaRPr sz="3300"/>
          </a:p>
        </p:txBody>
      </p:sp>
      <p:pic>
        <p:nvPicPr>
          <p:cNvPr id="561" name="Google Shape;561;g17376a5ec6e_0_42"/>
          <p:cNvPicPr preferRelativeResize="0"/>
          <p:nvPr/>
        </p:nvPicPr>
        <p:blipFill>
          <a:blip r:embed="rId3">
            <a:alphaModFix/>
          </a:blip>
          <a:stretch>
            <a:fillRect/>
          </a:stretch>
        </p:blipFill>
        <p:spPr>
          <a:xfrm>
            <a:off x="3860307" y="939375"/>
            <a:ext cx="5089144" cy="339442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17376a5ec6e_0_47"/>
          <p:cNvSpPr txBox="1">
            <a:spLocks noGrp="1"/>
          </p:cNvSpPr>
          <p:nvPr>
            <p:ph type="title"/>
          </p:nvPr>
        </p:nvSpPr>
        <p:spPr>
          <a:xfrm>
            <a:off x="496282" y="763166"/>
            <a:ext cx="3155400" cy="126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 intentional about establishing a clear blueprint for the work that you will do in partnership.</a:t>
            </a:r>
            <a:endParaRPr/>
          </a:p>
        </p:txBody>
      </p:sp>
      <p:pic>
        <p:nvPicPr>
          <p:cNvPr id="567" name="Google Shape;567;g17376a5ec6e_0_47"/>
          <p:cNvPicPr preferRelativeResize="0"/>
          <p:nvPr/>
        </p:nvPicPr>
        <p:blipFill>
          <a:blip r:embed="rId3">
            <a:alphaModFix/>
          </a:blip>
          <a:stretch>
            <a:fillRect/>
          </a:stretch>
        </p:blipFill>
        <p:spPr>
          <a:xfrm rot="857826">
            <a:off x="3556445" y="583822"/>
            <a:ext cx="4530787" cy="381092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17376a5ec6e_0_52"/>
          <p:cNvSpPr txBox="1">
            <a:spLocks noGrp="1"/>
          </p:cNvSpPr>
          <p:nvPr>
            <p:ph type="title"/>
          </p:nvPr>
        </p:nvSpPr>
        <p:spPr>
          <a:xfrm>
            <a:off x="594657" y="355641"/>
            <a:ext cx="3155400" cy="126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Shared Vision</a:t>
            </a:r>
            <a:endParaRPr/>
          </a:p>
        </p:txBody>
      </p:sp>
      <p:pic>
        <p:nvPicPr>
          <p:cNvPr id="573" name="Google Shape;573;g17376a5ec6e_0_52"/>
          <p:cNvPicPr preferRelativeResize="0"/>
          <p:nvPr/>
        </p:nvPicPr>
        <p:blipFill>
          <a:blip r:embed="rId3">
            <a:alphaModFix/>
          </a:blip>
          <a:stretch>
            <a:fillRect/>
          </a:stretch>
        </p:blipFill>
        <p:spPr>
          <a:xfrm>
            <a:off x="2417172" y="-110250"/>
            <a:ext cx="5508900" cy="5508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171a28971c5_0_0"/>
          <p:cNvSpPr txBox="1">
            <a:spLocks noGrp="1"/>
          </p:cNvSpPr>
          <p:nvPr>
            <p:ph type="subTitle" idx="1"/>
          </p:nvPr>
        </p:nvSpPr>
        <p:spPr>
          <a:xfrm flipH="1">
            <a:off x="6050688" y="1581281"/>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chemeClr val="hlink"/>
                </a:solidFill>
                <a:hlinkClick r:id="rId3"/>
              </a:rPr>
              <a:t>Ideas on Partnerships</a:t>
            </a:r>
            <a:endParaRPr sz="1800"/>
          </a:p>
        </p:txBody>
      </p:sp>
      <p:sp>
        <p:nvSpPr>
          <p:cNvPr id="579" name="Google Shape;579;g171a28971c5_0_0"/>
          <p:cNvSpPr txBox="1">
            <a:spLocks noGrp="1"/>
          </p:cNvSpPr>
          <p:nvPr>
            <p:ph type="subTitle" idx="3"/>
          </p:nvPr>
        </p:nvSpPr>
        <p:spPr>
          <a:xfrm flipH="1">
            <a:off x="3540863" y="1581281"/>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chemeClr val="hlink"/>
                </a:solidFill>
                <a:hlinkClick r:id="rId4"/>
              </a:rPr>
              <a:t>ISBE Instructions for Applying and Using ESSER Funding</a:t>
            </a:r>
            <a:endParaRPr sz="2000"/>
          </a:p>
        </p:txBody>
      </p:sp>
      <p:sp>
        <p:nvSpPr>
          <p:cNvPr id="580" name="Google Shape;580;g171a28971c5_0_0"/>
          <p:cNvSpPr txBox="1">
            <a:spLocks noGrp="1"/>
          </p:cNvSpPr>
          <p:nvPr>
            <p:ph type="subTitle" idx="5"/>
          </p:nvPr>
        </p:nvSpPr>
        <p:spPr>
          <a:xfrm flipH="1">
            <a:off x="6050688" y="3196843"/>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chemeClr val="hlink"/>
                </a:solidFill>
                <a:hlinkClick r:id="rId5"/>
              </a:rPr>
              <a:t>Edunomics Illinois Expenditure Report</a:t>
            </a:r>
            <a:endParaRPr sz="1800"/>
          </a:p>
        </p:txBody>
      </p:sp>
      <p:sp>
        <p:nvSpPr>
          <p:cNvPr id="581" name="Google Shape;581;g171a28971c5_0_0"/>
          <p:cNvSpPr txBox="1">
            <a:spLocks noGrp="1"/>
          </p:cNvSpPr>
          <p:nvPr>
            <p:ph type="subTitle" idx="7"/>
          </p:nvPr>
        </p:nvSpPr>
        <p:spPr>
          <a:xfrm flipH="1">
            <a:off x="978613" y="1581280"/>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chemeClr val="hlink"/>
                </a:solidFill>
                <a:hlinkClick r:id="rId6"/>
              </a:rPr>
              <a:t>ISBE Title Grants Page</a:t>
            </a:r>
            <a:endParaRPr sz="1800"/>
          </a:p>
        </p:txBody>
      </p:sp>
      <p:sp>
        <p:nvSpPr>
          <p:cNvPr id="582" name="Google Shape;582;g171a28971c5_0_0"/>
          <p:cNvSpPr txBox="1">
            <a:spLocks noGrp="1"/>
          </p:cNvSpPr>
          <p:nvPr>
            <p:ph type="subTitle" idx="9"/>
          </p:nvPr>
        </p:nvSpPr>
        <p:spPr>
          <a:xfrm flipH="1">
            <a:off x="3540863" y="3196843"/>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chemeClr val="hlink"/>
                </a:solidFill>
                <a:hlinkClick r:id="rId7"/>
              </a:rPr>
              <a:t>Connecting SDs to CBOs Presentation</a:t>
            </a:r>
            <a:endParaRPr sz="1800"/>
          </a:p>
        </p:txBody>
      </p:sp>
      <p:sp>
        <p:nvSpPr>
          <p:cNvPr id="583" name="Google Shape;583;g171a28971c5_0_0"/>
          <p:cNvSpPr txBox="1">
            <a:spLocks noGrp="1"/>
          </p:cNvSpPr>
          <p:nvPr>
            <p:ph type="subTitle" idx="14"/>
          </p:nvPr>
        </p:nvSpPr>
        <p:spPr>
          <a:xfrm flipH="1">
            <a:off x="978613" y="3196857"/>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chemeClr val="hlink"/>
                </a:solidFill>
                <a:hlinkClick r:id="rId8"/>
              </a:rPr>
              <a:t>Reaching Out to SDs Toolkit</a:t>
            </a:r>
            <a:endParaRPr sz="1800"/>
          </a:p>
        </p:txBody>
      </p:sp>
      <p:sp>
        <p:nvSpPr>
          <p:cNvPr id="584" name="Google Shape;584;g171a28971c5_0_0"/>
          <p:cNvSpPr txBox="1">
            <a:spLocks noGrp="1"/>
          </p:cNvSpPr>
          <p:nvPr>
            <p:ph type="title" idx="15"/>
          </p:nvPr>
        </p:nvSpPr>
        <p:spPr>
          <a:xfrm>
            <a:off x="594650" y="355650"/>
            <a:ext cx="2463000" cy="69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171a28971c5_0_21"/>
          <p:cNvSpPr txBox="1">
            <a:spLocks noGrp="1"/>
          </p:cNvSpPr>
          <p:nvPr>
            <p:ph type="ctrTitle"/>
          </p:nvPr>
        </p:nvSpPr>
        <p:spPr>
          <a:xfrm flipH="1">
            <a:off x="4929125" y="2197150"/>
            <a:ext cx="25848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600" u="sng">
                <a:solidFill>
                  <a:schemeClr val="hlink"/>
                </a:solidFill>
                <a:hlinkClick r:id="rId3"/>
              </a:rPr>
              <a:t>21st CCLC Town Hall</a:t>
            </a:r>
            <a:endParaRPr sz="2600">
              <a:solidFill>
                <a:schemeClr val="dk1"/>
              </a:solidFill>
            </a:endParaRPr>
          </a:p>
        </p:txBody>
      </p:sp>
      <p:sp>
        <p:nvSpPr>
          <p:cNvPr id="590" name="Google Shape;590;g171a28971c5_0_21"/>
          <p:cNvSpPr txBox="1">
            <a:spLocks noGrp="1"/>
          </p:cNvSpPr>
          <p:nvPr>
            <p:ph type="subTitle" idx="1"/>
          </p:nvPr>
        </p:nvSpPr>
        <p:spPr>
          <a:xfrm flipH="1">
            <a:off x="5036076" y="2785025"/>
            <a:ext cx="22428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November 17, 2022</a:t>
            </a:r>
            <a:endParaRPr sz="2000"/>
          </a:p>
          <a:p>
            <a:pPr marL="0" lvl="0" indent="0" algn="ctr" rtl="0">
              <a:spcBef>
                <a:spcPts val="0"/>
              </a:spcBef>
              <a:spcAft>
                <a:spcPts val="0"/>
              </a:spcAft>
              <a:buNone/>
            </a:pPr>
            <a:r>
              <a:rPr lang="en" sz="2000"/>
              <a:t>10am-11am</a:t>
            </a:r>
            <a:endParaRPr sz="2000"/>
          </a:p>
        </p:txBody>
      </p:sp>
      <p:sp>
        <p:nvSpPr>
          <p:cNvPr id="591" name="Google Shape;591;g171a28971c5_0_21"/>
          <p:cNvSpPr txBox="1">
            <a:spLocks noGrp="1"/>
          </p:cNvSpPr>
          <p:nvPr>
            <p:ph type="ctrTitle" idx="6"/>
          </p:nvPr>
        </p:nvSpPr>
        <p:spPr>
          <a:xfrm flipH="1">
            <a:off x="1488203" y="2354550"/>
            <a:ext cx="1988400" cy="43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600" u="sng">
                <a:solidFill>
                  <a:schemeClr val="hlink"/>
                </a:solidFill>
                <a:hlinkClick r:id="rId4"/>
              </a:rPr>
              <a:t>SEL Webinar 1</a:t>
            </a:r>
            <a:endParaRPr sz="2600">
              <a:solidFill>
                <a:schemeClr val="dk1"/>
              </a:solidFill>
            </a:endParaRPr>
          </a:p>
        </p:txBody>
      </p:sp>
      <p:sp>
        <p:nvSpPr>
          <p:cNvPr id="592" name="Google Shape;592;g171a28971c5_0_21"/>
          <p:cNvSpPr txBox="1">
            <a:spLocks noGrp="1"/>
          </p:cNvSpPr>
          <p:nvPr>
            <p:ph type="subTitle" idx="7"/>
          </p:nvPr>
        </p:nvSpPr>
        <p:spPr>
          <a:xfrm flipH="1">
            <a:off x="1425038" y="2785030"/>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October 26, 2022</a:t>
            </a:r>
            <a:endParaRPr sz="2000"/>
          </a:p>
          <a:p>
            <a:pPr marL="0" lvl="0" indent="0" algn="ctr" rtl="0">
              <a:spcBef>
                <a:spcPts val="0"/>
              </a:spcBef>
              <a:spcAft>
                <a:spcPts val="0"/>
              </a:spcAft>
              <a:buNone/>
            </a:pPr>
            <a:r>
              <a:rPr lang="en" sz="2000"/>
              <a:t>10am-11am</a:t>
            </a:r>
            <a:endParaRPr sz="2000"/>
          </a:p>
        </p:txBody>
      </p:sp>
      <p:sp>
        <p:nvSpPr>
          <p:cNvPr id="593" name="Google Shape;593;g171a28971c5_0_21"/>
          <p:cNvSpPr txBox="1">
            <a:spLocks noGrp="1"/>
          </p:cNvSpPr>
          <p:nvPr>
            <p:ph type="title" idx="15"/>
          </p:nvPr>
        </p:nvSpPr>
        <p:spPr>
          <a:xfrm>
            <a:off x="594650" y="355650"/>
            <a:ext cx="3013500" cy="69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UPCOMING EVENTS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171a28971c5_0_16"/>
          <p:cNvSpPr txBox="1">
            <a:spLocks noGrp="1"/>
          </p:cNvSpPr>
          <p:nvPr>
            <p:ph type="title"/>
          </p:nvPr>
        </p:nvSpPr>
        <p:spPr>
          <a:xfrm>
            <a:off x="2838400" y="353125"/>
            <a:ext cx="5928600" cy="345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u="sng">
                <a:solidFill>
                  <a:schemeClr val="accent1"/>
                </a:solidFill>
                <a:hlinkClick r:id="rId3">
                  <a:extLst>
                    <a:ext uri="{A12FA001-AC4F-418D-AE19-62706E023703}">
                      <ahyp:hlinkClr xmlns:ahyp="http://schemas.microsoft.com/office/drawing/2018/hyperlinkcolor" val="tx"/>
                    </a:ext>
                  </a:extLst>
                </a:hlinkClick>
              </a:rPr>
              <a:t>SU</a:t>
            </a:r>
            <a:r>
              <a:rPr lang="en" u="sng">
                <a:solidFill>
                  <a:schemeClr val="accent1"/>
                </a:solidFill>
                <a:hlinkClick r:id="rId3">
                  <a:extLst>
                    <a:ext uri="{A12FA001-AC4F-418D-AE19-62706E023703}">
                      <ahyp:hlinkClr xmlns:ahyp="http://schemas.microsoft.com/office/drawing/2018/hyperlinkcolor" val="tx"/>
                    </a:ext>
                  </a:extLst>
                </a:hlinkClick>
              </a:rPr>
              <a:t>STA</a:t>
            </a:r>
            <a:r>
              <a:rPr lang="en" u="sng">
                <a:solidFill>
                  <a:schemeClr val="accent1"/>
                </a:solidFill>
                <a:hlinkClick r:id="rId3">
                  <a:extLst>
                    <a:ext uri="{A12FA001-AC4F-418D-AE19-62706E023703}">
                      <ahyp:hlinkClr xmlns:ahyp="http://schemas.microsoft.com/office/drawing/2018/hyperlinkcolor" val="tx"/>
                    </a:ext>
                  </a:extLst>
                </a:hlinkClick>
              </a:rPr>
              <a:t>INABILITY PLANNING FOR AFTER ESSER FUNDING</a:t>
            </a:r>
            <a:endParaRPr>
              <a:solidFill>
                <a:schemeClr val="accent1"/>
              </a:solidFill>
            </a:endParaRPr>
          </a:p>
        </p:txBody>
      </p:sp>
      <p:sp>
        <p:nvSpPr>
          <p:cNvPr id="599" name="Google Shape;599;g171a28971c5_0_16"/>
          <p:cNvSpPr txBox="1"/>
          <p:nvPr/>
        </p:nvSpPr>
        <p:spPr>
          <a:xfrm>
            <a:off x="6801700" y="4447475"/>
            <a:ext cx="1689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Assistant Light"/>
                <a:ea typeface="Assistant Light"/>
                <a:cs typeface="Assistant Light"/>
                <a:sym typeface="Assistant Light"/>
              </a:rPr>
              <a:t>November 30, 2022</a:t>
            </a:r>
            <a:endParaRPr sz="1600">
              <a:latin typeface="Assistant Light"/>
              <a:ea typeface="Assistant Light"/>
              <a:cs typeface="Assistant Light"/>
              <a:sym typeface="Assistant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171a28971c5_0_37"/>
          <p:cNvSpPr txBox="1">
            <a:spLocks noGrp="1"/>
          </p:cNvSpPr>
          <p:nvPr>
            <p:ph type="title"/>
          </p:nvPr>
        </p:nvSpPr>
        <p:spPr>
          <a:xfrm>
            <a:off x="2761625" y="291275"/>
            <a:ext cx="5468100" cy="225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400"/>
              <a:t>EVALUATION</a:t>
            </a:r>
            <a:endParaRPr sz="9400"/>
          </a:p>
        </p:txBody>
      </p:sp>
      <p:pic>
        <p:nvPicPr>
          <p:cNvPr id="605" name="Google Shape;605;g171a28971c5_0_37"/>
          <p:cNvPicPr preferRelativeResize="0"/>
          <p:nvPr/>
        </p:nvPicPr>
        <p:blipFill>
          <a:blip r:embed="rId3">
            <a:alphaModFix/>
          </a:blip>
          <a:stretch>
            <a:fillRect/>
          </a:stretch>
        </p:blipFill>
        <p:spPr>
          <a:xfrm>
            <a:off x="3534513" y="2424825"/>
            <a:ext cx="2289925" cy="2289925"/>
          </a:xfrm>
          <a:prstGeom prst="rect">
            <a:avLst/>
          </a:prstGeom>
          <a:noFill/>
          <a:ln>
            <a:noFill/>
          </a:ln>
        </p:spPr>
      </p:pic>
      <p:sp>
        <p:nvSpPr>
          <p:cNvPr id="2" name="TextBox 1">
            <a:extLst>
              <a:ext uri="{FF2B5EF4-FFF2-40B4-BE49-F238E27FC236}">
                <a16:creationId xmlns:a16="http://schemas.microsoft.com/office/drawing/2014/main" id="{23A29903-B9E7-BC39-195C-6C4A72406B88}"/>
              </a:ext>
            </a:extLst>
          </p:cNvPr>
          <p:cNvSpPr txBox="1"/>
          <p:nvPr/>
        </p:nvSpPr>
        <p:spPr>
          <a:xfrm>
            <a:off x="234036" y="2850776"/>
            <a:ext cx="1790380" cy="1569660"/>
          </a:xfrm>
          <a:prstGeom prst="rect">
            <a:avLst/>
          </a:prstGeom>
          <a:noFill/>
        </p:spPr>
        <p:txBody>
          <a:bodyPr wrap="square" rtlCol="0">
            <a:spAutoFit/>
          </a:bodyPr>
          <a:lstStyle/>
          <a:p>
            <a:r>
              <a:rPr lang="en-US" sz="2400" dirty="0">
                <a:latin typeface="Assistant Light" pitchFamily="2" charset="-79"/>
                <a:cs typeface="Assistant Light" pitchFamily="2" charset="-79"/>
              </a:rPr>
              <a:t>Fill this out for a $10 Target gift card!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
          <p:cNvSpPr txBox="1">
            <a:spLocks noGrp="1"/>
          </p:cNvSpPr>
          <p:nvPr>
            <p:ph type="subTitle" idx="1"/>
          </p:nvPr>
        </p:nvSpPr>
        <p:spPr>
          <a:xfrm flipH="1">
            <a:off x="2564621" y="1205282"/>
            <a:ext cx="4693896" cy="1589351"/>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200"/>
              <a:buNone/>
            </a:pPr>
            <a:r>
              <a:rPr lang="en" sz="1800"/>
              <a:t>Afterschool for Children and Teens Now (ACT Now) is a statewide coalition that works to ensure there are high-quality, affordable afterschool/OST programs available for youth across the state of Illinois.</a:t>
            </a:r>
            <a:endParaRPr sz="1800">
              <a:latin typeface="Assistant Light"/>
              <a:ea typeface="Assistant Light"/>
              <a:cs typeface="Assistant Light"/>
              <a:sym typeface="Assistant Light"/>
            </a:endParaRPr>
          </a:p>
        </p:txBody>
      </p:sp>
      <p:sp>
        <p:nvSpPr>
          <p:cNvPr id="194" name="Google Shape;194;p4"/>
          <p:cNvSpPr txBox="1">
            <a:spLocks noGrp="1"/>
          </p:cNvSpPr>
          <p:nvPr>
            <p:ph type="title"/>
          </p:nvPr>
        </p:nvSpPr>
        <p:spPr>
          <a:xfrm>
            <a:off x="955807" y="249475"/>
            <a:ext cx="1608814" cy="71281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ACT NOW</a:t>
            </a:r>
            <a:endParaRPr/>
          </a:p>
        </p:txBody>
      </p:sp>
      <p:pic>
        <p:nvPicPr>
          <p:cNvPr id="195" name="Google Shape;195;p4" descr="A picture containing logo&#10;&#10;Description automatically generated"/>
          <p:cNvPicPr preferRelativeResize="0"/>
          <p:nvPr/>
        </p:nvPicPr>
        <p:blipFill rotWithShape="1">
          <a:blip r:embed="rId3">
            <a:alphaModFix/>
          </a:blip>
          <a:srcRect/>
          <a:stretch/>
        </p:blipFill>
        <p:spPr>
          <a:xfrm>
            <a:off x="-158963" y="157243"/>
            <a:ext cx="1362956" cy="1362956"/>
          </a:xfrm>
          <a:prstGeom prst="rect">
            <a:avLst/>
          </a:prstGeom>
          <a:noFill/>
          <a:ln>
            <a:noFill/>
          </a:ln>
        </p:spPr>
      </p:pic>
      <p:grpSp>
        <p:nvGrpSpPr>
          <p:cNvPr id="196" name="Google Shape;196;p4"/>
          <p:cNvGrpSpPr/>
          <p:nvPr/>
        </p:nvGrpSpPr>
        <p:grpSpPr>
          <a:xfrm>
            <a:off x="1847647" y="3169248"/>
            <a:ext cx="463821" cy="462978"/>
            <a:chOff x="5167620" y="3393127"/>
            <a:chExt cx="463821" cy="462978"/>
          </a:xfrm>
        </p:grpSpPr>
        <p:sp>
          <p:nvSpPr>
            <p:cNvPr id="197" name="Google Shape;197;p4"/>
            <p:cNvSpPr/>
            <p:nvPr/>
          </p:nvSpPr>
          <p:spPr>
            <a:xfrm>
              <a:off x="5275613" y="3803023"/>
              <a:ext cx="101383" cy="53082"/>
            </a:xfrm>
            <a:custGeom>
              <a:avLst/>
              <a:gdLst/>
              <a:ahLst/>
              <a:cxnLst/>
              <a:rect l="l" t="t" r="r" b="b"/>
              <a:pathLst>
                <a:path w="1442" h="755" extrusionOk="0">
                  <a:moveTo>
                    <a:pt x="217" y="1"/>
                  </a:moveTo>
                  <a:cubicBezTo>
                    <a:pt x="144" y="1"/>
                    <a:pt x="78" y="32"/>
                    <a:pt x="36" y="100"/>
                  </a:cubicBezTo>
                  <a:cubicBezTo>
                    <a:pt x="0" y="183"/>
                    <a:pt x="24" y="302"/>
                    <a:pt x="119" y="362"/>
                  </a:cubicBezTo>
                  <a:cubicBezTo>
                    <a:pt x="346" y="517"/>
                    <a:pt x="620" y="612"/>
                    <a:pt x="905" y="695"/>
                  </a:cubicBezTo>
                  <a:cubicBezTo>
                    <a:pt x="989" y="707"/>
                    <a:pt x="1096" y="731"/>
                    <a:pt x="1191" y="755"/>
                  </a:cubicBezTo>
                  <a:lnTo>
                    <a:pt x="1215" y="755"/>
                  </a:lnTo>
                  <a:cubicBezTo>
                    <a:pt x="1310" y="755"/>
                    <a:pt x="1393" y="671"/>
                    <a:pt x="1405" y="588"/>
                  </a:cubicBezTo>
                  <a:cubicBezTo>
                    <a:pt x="1441" y="481"/>
                    <a:pt x="1370" y="374"/>
                    <a:pt x="1262" y="362"/>
                  </a:cubicBezTo>
                  <a:cubicBezTo>
                    <a:pt x="1167" y="350"/>
                    <a:pt x="1084" y="314"/>
                    <a:pt x="1012" y="302"/>
                  </a:cubicBezTo>
                  <a:cubicBezTo>
                    <a:pt x="762" y="243"/>
                    <a:pt x="524" y="136"/>
                    <a:pt x="310" y="17"/>
                  </a:cubicBezTo>
                  <a:cubicBezTo>
                    <a:pt x="279" y="6"/>
                    <a:pt x="247" y="1"/>
                    <a:pt x="21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4"/>
            <p:cNvSpPr/>
            <p:nvPr/>
          </p:nvSpPr>
          <p:spPr>
            <a:xfrm>
              <a:off x="5422064" y="3801265"/>
              <a:ext cx="101383" cy="54840"/>
            </a:xfrm>
            <a:custGeom>
              <a:avLst/>
              <a:gdLst/>
              <a:ahLst/>
              <a:cxnLst/>
              <a:rect l="l" t="t" r="r" b="b"/>
              <a:pathLst>
                <a:path w="1442" h="780" extrusionOk="0">
                  <a:moveTo>
                    <a:pt x="1208" y="0"/>
                  </a:moveTo>
                  <a:cubicBezTo>
                    <a:pt x="1174" y="0"/>
                    <a:pt x="1140" y="10"/>
                    <a:pt x="1108" y="30"/>
                  </a:cubicBezTo>
                  <a:cubicBezTo>
                    <a:pt x="811" y="208"/>
                    <a:pt x="489" y="327"/>
                    <a:pt x="156" y="387"/>
                  </a:cubicBezTo>
                  <a:cubicBezTo>
                    <a:pt x="61" y="399"/>
                    <a:pt x="1" y="506"/>
                    <a:pt x="13" y="613"/>
                  </a:cubicBezTo>
                  <a:cubicBezTo>
                    <a:pt x="25" y="720"/>
                    <a:pt x="120" y="780"/>
                    <a:pt x="203" y="780"/>
                  </a:cubicBezTo>
                  <a:lnTo>
                    <a:pt x="239" y="780"/>
                  </a:lnTo>
                  <a:cubicBezTo>
                    <a:pt x="608" y="696"/>
                    <a:pt x="977" y="565"/>
                    <a:pt x="1311" y="375"/>
                  </a:cubicBezTo>
                  <a:cubicBezTo>
                    <a:pt x="1406" y="315"/>
                    <a:pt x="1442" y="196"/>
                    <a:pt x="1382" y="101"/>
                  </a:cubicBezTo>
                  <a:cubicBezTo>
                    <a:pt x="1342" y="38"/>
                    <a:pt x="1276" y="0"/>
                    <a:pt x="12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4"/>
            <p:cNvSpPr/>
            <p:nvPr/>
          </p:nvSpPr>
          <p:spPr>
            <a:xfrm>
              <a:off x="5180205" y="3686522"/>
              <a:ext cx="68690" cy="94282"/>
            </a:xfrm>
            <a:custGeom>
              <a:avLst/>
              <a:gdLst/>
              <a:ahLst/>
              <a:cxnLst/>
              <a:rect l="l" t="t" r="r" b="b"/>
              <a:pathLst>
                <a:path w="977" h="1341" extrusionOk="0">
                  <a:moveTo>
                    <a:pt x="198" y="1"/>
                  </a:moveTo>
                  <a:cubicBezTo>
                    <a:pt x="180" y="1"/>
                    <a:pt x="161" y="3"/>
                    <a:pt x="143" y="7"/>
                  </a:cubicBezTo>
                  <a:cubicBezTo>
                    <a:pt x="48" y="54"/>
                    <a:pt x="0" y="161"/>
                    <a:pt x="24" y="269"/>
                  </a:cubicBezTo>
                  <a:cubicBezTo>
                    <a:pt x="83" y="447"/>
                    <a:pt x="179" y="626"/>
                    <a:pt x="262" y="781"/>
                  </a:cubicBezTo>
                  <a:cubicBezTo>
                    <a:pt x="357" y="947"/>
                    <a:pt x="476" y="1114"/>
                    <a:pt x="595" y="1257"/>
                  </a:cubicBezTo>
                  <a:cubicBezTo>
                    <a:pt x="643" y="1304"/>
                    <a:pt x="679" y="1340"/>
                    <a:pt x="738" y="1340"/>
                  </a:cubicBezTo>
                  <a:cubicBezTo>
                    <a:pt x="786" y="1340"/>
                    <a:pt x="834" y="1316"/>
                    <a:pt x="881" y="1281"/>
                  </a:cubicBezTo>
                  <a:cubicBezTo>
                    <a:pt x="964" y="1221"/>
                    <a:pt x="976" y="1102"/>
                    <a:pt x="905" y="1007"/>
                  </a:cubicBezTo>
                  <a:cubicBezTo>
                    <a:pt x="786" y="876"/>
                    <a:pt x="703" y="745"/>
                    <a:pt x="607" y="590"/>
                  </a:cubicBezTo>
                  <a:cubicBezTo>
                    <a:pt x="536" y="447"/>
                    <a:pt x="464" y="292"/>
                    <a:pt x="405" y="126"/>
                  </a:cubicBezTo>
                  <a:cubicBezTo>
                    <a:pt x="365" y="47"/>
                    <a:pt x="285" y="1"/>
                    <a:pt x="19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4"/>
            <p:cNvSpPr/>
            <p:nvPr/>
          </p:nvSpPr>
          <p:spPr>
            <a:xfrm>
              <a:off x="5551853" y="3687788"/>
              <a:ext cx="67847" cy="93017"/>
            </a:xfrm>
            <a:custGeom>
              <a:avLst/>
              <a:gdLst/>
              <a:ahLst/>
              <a:cxnLst/>
              <a:rect l="l" t="t" r="r" b="b"/>
              <a:pathLst>
                <a:path w="965" h="1323" extrusionOk="0">
                  <a:moveTo>
                    <a:pt x="745" y="1"/>
                  </a:moveTo>
                  <a:cubicBezTo>
                    <a:pt x="666" y="1"/>
                    <a:pt x="588" y="48"/>
                    <a:pt x="560" y="132"/>
                  </a:cubicBezTo>
                  <a:cubicBezTo>
                    <a:pt x="441" y="453"/>
                    <a:pt x="274" y="739"/>
                    <a:pt x="60" y="1001"/>
                  </a:cubicBezTo>
                  <a:cubicBezTo>
                    <a:pt x="0" y="1072"/>
                    <a:pt x="12" y="1203"/>
                    <a:pt x="84" y="1275"/>
                  </a:cubicBezTo>
                  <a:cubicBezTo>
                    <a:pt x="120" y="1298"/>
                    <a:pt x="155" y="1322"/>
                    <a:pt x="203" y="1322"/>
                  </a:cubicBezTo>
                  <a:cubicBezTo>
                    <a:pt x="250" y="1322"/>
                    <a:pt x="310" y="1286"/>
                    <a:pt x="370" y="1251"/>
                  </a:cubicBezTo>
                  <a:cubicBezTo>
                    <a:pt x="608" y="953"/>
                    <a:pt x="798" y="632"/>
                    <a:pt x="929" y="262"/>
                  </a:cubicBezTo>
                  <a:cubicBezTo>
                    <a:pt x="965" y="155"/>
                    <a:pt x="917" y="36"/>
                    <a:pt x="810" y="12"/>
                  </a:cubicBezTo>
                  <a:cubicBezTo>
                    <a:pt x="789" y="5"/>
                    <a:pt x="767" y="1"/>
                    <a:pt x="7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4"/>
            <p:cNvSpPr/>
            <p:nvPr/>
          </p:nvSpPr>
          <p:spPr>
            <a:xfrm>
              <a:off x="5167620" y="3537962"/>
              <a:ext cx="42747" cy="102157"/>
            </a:xfrm>
            <a:custGeom>
              <a:avLst/>
              <a:gdLst/>
              <a:ahLst/>
              <a:cxnLst/>
              <a:rect l="l" t="t" r="r" b="b"/>
              <a:pathLst>
                <a:path w="608" h="1453" extrusionOk="0">
                  <a:moveTo>
                    <a:pt x="393" y="1"/>
                  </a:moveTo>
                  <a:cubicBezTo>
                    <a:pt x="309" y="1"/>
                    <a:pt x="231" y="48"/>
                    <a:pt x="203" y="131"/>
                  </a:cubicBezTo>
                  <a:lnTo>
                    <a:pt x="120" y="393"/>
                  </a:lnTo>
                  <a:cubicBezTo>
                    <a:pt x="36" y="679"/>
                    <a:pt x="0" y="977"/>
                    <a:pt x="0" y="1262"/>
                  </a:cubicBezTo>
                  <a:cubicBezTo>
                    <a:pt x="0" y="1370"/>
                    <a:pt x="84" y="1453"/>
                    <a:pt x="191" y="1453"/>
                  </a:cubicBezTo>
                  <a:cubicBezTo>
                    <a:pt x="298" y="1453"/>
                    <a:pt x="381" y="1370"/>
                    <a:pt x="393" y="1262"/>
                  </a:cubicBezTo>
                  <a:cubicBezTo>
                    <a:pt x="393" y="1000"/>
                    <a:pt x="441" y="750"/>
                    <a:pt x="501" y="500"/>
                  </a:cubicBezTo>
                  <a:cubicBezTo>
                    <a:pt x="512" y="429"/>
                    <a:pt x="548" y="334"/>
                    <a:pt x="572" y="262"/>
                  </a:cubicBezTo>
                  <a:cubicBezTo>
                    <a:pt x="608" y="155"/>
                    <a:pt x="560" y="36"/>
                    <a:pt x="465" y="12"/>
                  </a:cubicBezTo>
                  <a:cubicBezTo>
                    <a:pt x="441" y="4"/>
                    <a:pt x="417" y="1"/>
                    <a:pt x="39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4"/>
            <p:cNvSpPr/>
            <p:nvPr/>
          </p:nvSpPr>
          <p:spPr>
            <a:xfrm>
              <a:off x="5587850" y="3536766"/>
              <a:ext cx="43591" cy="102508"/>
            </a:xfrm>
            <a:custGeom>
              <a:avLst/>
              <a:gdLst/>
              <a:ahLst/>
              <a:cxnLst/>
              <a:rect l="l" t="t" r="r" b="b"/>
              <a:pathLst>
                <a:path w="620" h="1458" extrusionOk="0">
                  <a:moveTo>
                    <a:pt x="229" y="1"/>
                  </a:moveTo>
                  <a:cubicBezTo>
                    <a:pt x="206" y="1"/>
                    <a:pt x="181" y="6"/>
                    <a:pt x="155" y="17"/>
                  </a:cubicBezTo>
                  <a:cubicBezTo>
                    <a:pt x="48" y="53"/>
                    <a:pt x="0" y="160"/>
                    <a:pt x="36" y="267"/>
                  </a:cubicBezTo>
                  <a:cubicBezTo>
                    <a:pt x="155" y="589"/>
                    <a:pt x="215" y="922"/>
                    <a:pt x="215" y="1267"/>
                  </a:cubicBezTo>
                  <a:cubicBezTo>
                    <a:pt x="215" y="1363"/>
                    <a:pt x="298" y="1458"/>
                    <a:pt x="405" y="1458"/>
                  </a:cubicBezTo>
                  <a:cubicBezTo>
                    <a:pt x="512" y="1458"/>
                    <a:pt x="596" y="1363"/>
                    <a:pt x="620" y="1267"/>
                  </a:cubicBezTo>
                  <a:cubicBezTo>
                    <a:pt x="596" y="875"/>
                    <a:pt x="536" y="494"/>
                    <a:pt x="405" y="136"/>
                  </a:cubicBezTo>
                  <a:cubicBezTo>
                    <a:pt x="369" y="55"/>
                    <a:pt x="305" y="1"/>
                    <a:pt x="22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4"/>
            <p:cNvSpPr/>
            <p:nvPr/>
          </p:nvSpPr>
          <p:spPr>
            <a:xfrm>
              <a:off x="5216976" y="3422867"/>
              <a:ext cx="88798" cy="75791"/>
            </a:xfrm>
            <a:custGeom>
              <a:avLst/>
              <a:gdLst/>
              <a:ahLst/>
              <a:cxnLst/>
              <a:rect l="l" t="t" r="r" b="b"/>
              <a:pathLst>
                <a:path w="1263" h="1078" extrusionOk="0">
                  <a:moveTo>
                    <a:pt x="1030" y="1"/>
                  </a:moveTo>
                  <a:cubicBezTo>
                    <a:pt x="996" y="1"/>
                    <a:pt x="961" y="10"/>
                    <a:pt x="930" y="30"/>
                  </a:cubicBezTo>
                  <a:cubicBezTo>
                    <a:pt x="596" y="220"/>
                    <a:pt x="299" y="471"/>
                    <a:pt x="60" y="768"/>
                  </a:cubicBezTo>
                  <a:cubicBezTo>
                    <a:pt x="1" y="840"/>
                    <a:pt x="13" y="959"/>
                    <a:pt x="84" y="1042"/>
                  </a:cubicBezTo>
                  <a:cubicBezTo>
                    <a:pt x="120" y="1066"/>
                    <a:pt x="156" y="1078"/>
                    <a:pt x="203" y="1078"/>
                  </a:cubicBezTo>
                  <a:cubicBezTo>
                    <a:pt x="263" y="1078"/>
                    <a:pt x="322" y="1066"/>
                    <a:pt x="358" y="1018"/>
                  </a:cubicBezTo>
                  <a:cubicBezTo>
                    <a:pt x="572" y="756"/>
                    <a:pt x="834" y="542"/>
                    <a:pt x="1132" y="363"/>
                  </a:cubicBezTo>
                  <a:cubicBezTo>
                    <a:pt x="1215" y="304"/>
                    <a:pt x="1263" y="185"/>
                    <a:pt x="1203" y="101"/>
                  </a:cubicBezTo>
                  <a:cubicBezTo>
                    <a:pt x="1164" y="38"/>
                    <a:pt x="1098" y="1"/>
                    <a:pt x="103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4"/>
            <p:cNvSpPr/>
            <p:nvPr/>
          </p:nvSpPr>
          <p:spPr>
            <a:xfrm>
              <a:off x="5491599" y="3422164"/>
              <a:ext cx="89642" cy="76495"/>
            </a:xfrm>
            <a:custGeom>
              <a:avLst/>
              <a:gdLst/>
              <a:ahLst/>
              <a:cxnLst/>
              <a:rect l="l" t="t" r="r" b="b"/>
              <a:pathLst>
                <a:path w="1275" h="1088" extrusionOk="0">
                  <a:moveTo>
                    <a:pt x="229" y="0"/>
                  </a:moveTo>
                  <a:cubicBezTo>
                    <a:pt x="156" y="0"/>
                    <a:pt x="90" y="32"/>
                    <a:pt x="48" y="100"/>
                  </a:cubicBezTo>
                  <a:cubicBezTo>
                    <a:pt x="0" y="183"/>
                    <a:pt x="36" y="302"/>
                    <a:pt x="119" y="361"/>
                  </a:cubicBezTo>
                  <a:cubicBezTo>
                    <a:pt x="417" y="540"/>
                    <a:pt x="679" y="754"/>
                    <a:pt x="893" y="1016"/>
                  </a:cubicBezTo>
                  <a:cubicBezTo>
                    <a:pt x="941" y="1064"/>
                    <a:pt x="988" y="1088"/>
                    <a:pt x="1048" y="1088"/>
                  </a:cubicBezTo>
                  <a:cubicBezTo>
                    <a:pt x="1096" y="1088"/>
                    <a:pt x="1131" y="1076"/>
                    <a:pt x="1167" y="1028"/>
                  </a:cubicBezTo>
                  <a:cubicBezTo>
                    <a:pt x="1250" y="969"/>
                    <a:pt x="1274" y="850"/>
                    <a:pt x="1191" y="766"/>
                  </a:cubicBezTo>
                  <a:cubicBezTo>
                    <a:pt x="941" y="469"/>
                    <a:pt x="643" y="219"/>
                    <a:pt x="322" y="16"/>
                  </a:cubicBezTo>
                  <a:cubicBezTo>
                    <a:pt x="290" y="6"/>
                    <a:pt x="259" y="0"/>
                    <a:pt x="2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4"/>
            <p:cNvSpPr/>
            <p:nvPr/>
          </p:nvSpPr>
          <p:spPr>
            <a:xfrm>
              <a:off x="5345077" y="3393127"/>
              <a:ext cx="103844" cy="30303"/>
            </a:xfrm>
            <a:custGeom>
              <a:avLst/>
              <a:gdLst/>
              <a:ahLst/>
              <a:cxnLst/>
              <a:rect l="l" t="t" r="r" b="b"/>
              <a:pathLst>
                <a:path w="1477" h="431" extrusionOk="0">
                  <a:moveTo>
                    <a:pt x="739" y="1"/>
                  </a:moveTo>
                  <a:cubicBezTo>
                    <a:pt x="560" y="1"/>
                    <a:pt x="358" y="12"/>
                    <a:pt x="167" y="48"/>
                  </a:cubicBezTo>
                  <a:cubicBezTo>
                    <a:pt x="60" y="60"/>
                    <a:pt x="1" y="167"/>
                    <a:pt x="24" y="262"/>
                  </a:cubicBezTo>
                  <a:cubicBezTo>
                    <a:pt x="36" y="370"/>
                    <a:pt x="120" y="429"/>
                    <a:pt x="215" y="429"/>
                  </a:cubicBezTo>
                  <a:cubicBezTo>
                    <a:pt x="382" y="405"/>
                    <a:pt x="560" y="382"/>
                    <a:pt x="715" y="382"/>
                  </a:cubicBezTo>
                  <a:cubicBezTo>
                    <a:pt x="882" y="382"/>
                    <a:pt x="1060" y="405"/>
                    <a:pt x="1227" y="429"/>
                  </a:cubicBezTo>
                  <a:cubicBezTo>
                    <a:pt x="1235" y="430"/>
                    <a:pt x="1243" y="430"/>
                    <a:pt x="1250" y="430"/>
                  </a:cubicBezTo>
                  <a:cubicBezTo>
                    <a:pt x="1348" y="430"/>
                    <a:pt x="1431" y="362"/>
                    <a:pt x="1453" y="262"/>
                  </a:cubicBezTo>
                  <a:cubicBezTo>
                    <a:pt x="1477" y="167"/>
                    <a:pt x="1406" y="60"/>
                    <a:pt x="1298" y="48"/>
                  </a:cubicBezTo>
                  <a:cubicBezTo>
                    <a:pt x="1120" y="12"/>
                    <a:pt x="929" y="1"/>
                    <a:pt x="7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4"/>
            <p:cNvSpPr/>
            <p:nvPr/>
          </p:nvSpPr>
          <p:spPr>
            <a:xfrm>
              <a:off x="5504114" y="3563905"/>
              <a:ext cx="72909" cy="31006"/>
            </a:xfrm>
            <a:custGeom>
              <a:avLst/>
              <a:gdLst/>
              <a:ahLst/>
              <a:cxnLst/>
              <a:rect l="l" t="t" r="r" b="b"/>
              <a:pathLst>
                <a:path w="1037" h="441" extrusionOk="0">
                  <a:moveTo>
                    <a:pt x="215" y="0"/>
                  </a:moveTo>
                  <a:cubicBezTo>
                    <a:pt x="108" y="0"/>
                    <a:pt x="1" y="84"/>
                    <a:pt x="1" y="227"/>
                  </a:cubicBezTo>
                  <a:cubicBezTo>
                    <a:pt x="1" y="346"/>
                    <a:pt x="108" y="441"/>
                    <a:pt x="227" y="441"/>
                  </a:cubicBezTo>
                  <a:lnTo>
                    <a:pt x="1037" y="441"/>
                  </a:lnTo>
                  <a:cubicBezTo>
                    <a:pt x="1001" y="298"/>
                    <a:pt x="977" y="143"/>
                    <a:pt x="9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4"/>
            <p:cNvSpPr/>
            <p:nvPr/>
          </p:nvSpPr>
          <p:spPr>
            <a:xfrm>
              <a:off x="5276457" y="3442554"/>
              <a:ext cx="303096" cy="365880"/>
            </a:xfrm>
            <a:custGeom>
              <a:avLst/>
              <a:gdLst/>
              <a:ahLst/>
              <a:cxnLst/>
              <a:rect l="l" t="t" r="r" b="b"/>
              <a:pathLst>
                <a:path w="4311" h="5204" extrusionOk="0">
                  <a:moveTo>
                    <a:pt x="1727" y="0"/>
                  </a:moveTo>
                  <a:cubicBezTo>
                    <a:pt x="1072" y="0"/>
                    <a:pt x="465" y="250"/>
                    <a:pt x="0" y="655"/>
                  </a:cubicBezTo>
                  <a:lnTo>
                    <a:pt x="536" y="655"/>
                  </a:lnTo>
                  <a:cubicBezTo>
                    <a:pt x="858" y="655"/>
                    <a:pt x="1143" y="917"/>
                    <a:pt x="1143" y="1262"/>
                  </a:cubicBezTo>
                  <a:cubicBezTo>
                    <a:pt x="1143" y="1584"/>
                    <a:pt x="881" y="1869"/>
                    <a:pt x="548" y="1869"/>
                  </a:cubicBezTo>
                  <a:cubicBezTo>
                    <a:pt x="429" y="1869"/>
                    <a:pt x="322" y="1976"/>
                    <a:pt x="322" y="2096"/>
                  </a:cubicBezTo>
                  <a:cubicBezTo>
                    <a:pt x="322" y="2215"/>
                    <a:pt x="429" y="2322"/>
                    <a:pt x="548" y="2322"/>
                  </a:cubicBezTo>
                  <a:lnTo>
                    <a:pt x="1560" y="2322"/>
                  </a:lnTo>
                  <a:cubicBezTo>
                    <a:pt x="1893" y="2322"/>
                    <a:pt x="2167" y="2607"/>
                    <a:pt x="2167" y="2929"/>
                  </a:cubicBezTo>
                  <a:cubicBezTo>
                    <a:pt x="2167" y="3274"/>
                    <a:pt x="1905" y="3560"/>
                    <a:pt x="1560" y="3560"/>
                  </a:cubicBezTo>
                  <a:cubicBezTo>
                    <a:pt x="1441" y="3560"/>
                    <a:pt x="1334" y="3655"/>
                    <a:pt x="1334" y="3774"/>
                  </a:cubicBezTo>
                  <a:cubicBezTo>
                    <a:pt x="1334" y="3893"/>
                    <a:pt x="1441" y="4001"/>
                    <a:pt x="1560" y="4001"/>
                  </a:cubicBezTo>
                  <a:cubicBezTo>
                    <a:pt x="1893" y="4001"/>
                    <a:pt x="2167" y="4286"/>
                    <a:pt x="2167" y="4632"/>
                  </a:cubicBezTo>
                  <a:cubicBezTo>
                    <a:pt x="2167" y="4715"/>
                    <a:pt x="2155" y="4822"/>
                    <a:pt x="2108" y="4905"/>
                  </a:cubicBezTo>
                  <a:cubicBezTo>
                    <a:pt x="2048" y="5024"/>
                    <a:pt x="1941" y="5132"/>
                    <a:pt x="1822" y="5191"/>
                  </a:cubicBezTo>
                  <a:cubicBezTo>
                    <a:pt x="1814" y="5199"/>
                    <a:pt x="1802" y="5201"/>
                    <a:pt x="1788" y="5202"/>
                  </a:cubicBezTo>
                  <a:lnTo>
                    <a:pt x="1788" y="5202"/>
                  </a:lnTo>
                  <a:cubicBezTo>
                    <a:pt x="3187" y="5171"/>
                    <a:pt x="4310" y="4023"/>
                    <a:pt x="4310" y="2584"/>
                  </a:cubicBezTo>
                  <a:lnTo>
                    <a:pt x="4310" y="2536"/>
                  </a:lnTo>
                  <a:lnTo>
                    <a:pt x="3465" y="2548"/>
                  </a:lnTo>
                  <a:cubicBezTo>
                    <a:pt x="3120" y="2548"/>
                    <a:pt x="2858" y="2274"/>
                    <a:pt x="2858" y="1929"/>
                  </a:cubicBezTo>
                  <a:cubicBezTo>
                    <a:pt x="2858" y="1584"/>
                    <a:pt x="3120" y="1322"/>
                    <a:pt x="3465" y="1322"/>
                  </a:cubicBezTo>
                  <a:lnTo>
                    <a:pt x="3989" y="1322"/>
                  </a:lnTo>
                  <a:cubicBezTo>
                    <a:pt x="3536" y="536"/>
                    <a:pt x="2691" y="0"/>
                    <a:pt x="1727" y="0"/>
                  </a:cubicBezTo>
                  <a:close/>
                  <a:moveTo>
                    <a:pt x="1788" y="5202"/>
                  </a:moveTo>
                  <a:cubicBezTo>
                    <a:pt x="1775" y="5203"/>
                    <a:pt x="1763" y="5203"/>
                    <a:pt x="1751" y="5203"/>
                  </a:cubicBezTo>
                  <a:lnTo>
                    <a:pt x="1762" y="5203"/>
                  </a:lnTo>
                  <a:cubicBezTo>
                    <a:pt x="1771" y="5203"/>
                    <a:pt x="1780" y="5203"/>
                    <a:pt x="1788" y="520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4"/>
            <p:cNvSpPr/>
            <p:nvPr/>
          </p:nvSpPr>
          <p:spPr>
            <a:xfrm>
              <a:off x="5216976" y="3514479"/>
              <a:ext cx="185120" cy="279683"/>
            </a:xfrm>
            <a:custGeom>
              <a:avLst/>
              <a:gdLst/>
              <a:ahLst/>
              <a:cxnLst/>
              <a:rect l="l" t="t" r="r" b="b"/>
              <a:pathLst>
                <a:path w="2633" h="3978" extrusionOk="0">
                  <a:moveTo>
                    <a:pt x="501" y="1"/>
                  </a:moveTo>
                  <a:cubicBezTo>
                    <a:pt x="191" y="430"/>
                    <a:pt x="1" y="965"/>
                    <a:pt x="1" y="1537"/>
                  </a:cubicBezTo>
                  <a:cubicBezTo>
                    <a:pt x="1" y="2680"/>
                    <a:pt x="739" y="3644"/>
                    <a:pt x="1763" y="3978"/>
                  </a:cubicBezTo>
                  <a:cubicBezTo>
                    <a:pt x="2061" y="3918"/>
                    <a:pt x="2346" y="3811"/>
                    <a:pt x="2477" y="3763"/>
                  </a:cubicBezTo>
                  <a:cubicBezTo>
                    <a:pt x="2537" y="3740"/>
                    <a:pt x="2573" y="3704"/>
                    <a:pt x="2597" y="3668"/>
                  </a:cubicBezTo>
                  <a:cubicBezTo>
                    <a:pt x="2620" y="3632"/>
                    <a:pt x="2632" y="3609"/>
                    <a:pt x="2632" y="3561"/>
                  </a:cubicBezTo>
                  <a:cubicBezTo>
                    <a:pt x="2632" y="3442"/>
                    <a:pt x="2525" y="3335"/>
                    <a:pt x="2406" y="3335"/>
                  </a:cubicBezTo>
                  <a:cubicBezTo>
                    <a:pt x="2085" y="3335"/>
                    <a:pt x="1799" y="3073"/>
                    <a:pt x="1799" y="2727"/>
                  </a:cubicBezTo>
                  <a:cubicBezTo>
                    <a:pt x="1799" y="2382"/>
                    <a:pt x="2061" y="2108"/>
                    <a:pt x="2406" y="2108"/>
                  </a:cubicBezTo>
                  <a:cubicBezTo>
                    <a:pt x="2525" y="2108"/>
                    <a:pt x="2632" y="2013"/>
                    <a:pt x="2632" y="1894"/>
                  </a:cubicBezTo>
                  <a:cubicBezTo>
                    <a:pt x="2632" y="1775"/>
                    <a:pt x="2525" y="1668"/>
                    <a:pt x="2406" y="1668"/>
                  </a:cubicBezTo>
                  <a:lnTo>
                    <a:pt x="1394" y="1668"/>
                  </a:lnTo>
                  <a:cubicBezTo>
                    <a:pt x="1073" y="1668"/>
                    <a:pt x="787" y="1394"/>
                    <a:pt x="787" y="1061"/>
                  </a:cubicBezTo>
                  <a:cubicBezTo>
                    <a:pt x="787" y="727"/>
                    <a:pt x="1049" y="441"/>
                    <a:pt x="1382" y="441"/>
                  </a:cubicBezTo>
                  <a:cubicBezTo>
                    <a:pt x="1501" y="441"/>
                    <a:pt x="1608" y="346"/>
                    <a:pt x="1608" y="227"/>
                  </a:cubicBezTo>
                  <a:cubicBezTo>
                    <a:pt x="1608" y="108"/>
                    <a:pt x="1501" y="1"/>
                    <a:pt x="13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9" name="Google Shape;209;p4"/>
          <p:cNvGrpSpPr/>
          <p:nvPr/>
        </p:nvGrpSpPr>
        <p:grpSpPr>
          <a:xfrm>
            <a:off x="3568349" y="3138462"/>
            <a:ext cx="466344" cy="466344"/>
            <a:chOff x="2037825" y="3254050"/>
            <a:chExt cx="296175" cy="296175"/>
          </a:xfrm>
        </p:grpSpPr>
        <p:sp>
          <p:nvSpPr>
            <p:cNvPr id="210" name="Google Shape;210;p4"/>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4"/>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4"/>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4"/>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4"/>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4"/>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6" name="Google Shape;216;p4"/>
          <p:cNvGrpSpPr/>
          <p:nvPr/>
        </p:nvGrpSpPr>
        <p:grpSpPr>
          <a:xfrm>
            <a:off x="5472354" y="3163891"/>
            <a:ext cx="466344" cy="466344"/>
            <a:chOff x="-5251625" y="3991275"/>
            <a:chExt cx="291450" cy="292225"/>
          </a:xfrm>
        </p:grpSpPr>
        <p:sp>
          <p:nvSpPr>
            <p:cNvPr id="217" name="Google Shape;217;p4"/>
            <p:cNvSpPr/>
            <p:nvPr/>
          </p:nvSpPr>
          <p:spPr>
            <a:xfrm>
              <a:off x="-5179950" y="4198400"/>
              <a:ext cx="145725" cy="85100"/>
            </a:xfrm>
            <a:custGeom>
              <a:avLst/>
              <a:gdLst/>
              <a:ahLst/>
              <a:cxnLst/>
              <a:rect l="l" t="t" r="r" b="b"/>
              <a:pathLst>
                <a:path w="5829" h="3404" extrusionOk="0">
                  <a:moveTo>
                    <a:pt x="0" y="1"/>
                  </a:moveTo>
                  <a:lnTo>
                    <a:pt x="504" y="3151"/>
                  </a:lnTo>
                  <a:cubicBezTo>
                    <a:pt x="567" y="3309"/>
                    <a:pt x="662" y="3403"/>
                    <a:pt x="883" y="3403"/>
                  </a:cubicBezTo>
                  <a:lnTo>
                    <a:pt x="4978" y="3403"/>
                  </a:lnTo>
                  <a:cubicBezTo>
                    <a:pt x="5136" y="3403"/>
                    <a:pt x="5293" y="3309"/>
                    <a:pt x="5325" y="3151"/>
                  </a:cubicBezTo>
                  <a:lnTo>
                    <a:pt x="58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4"/>
            <p:cNvSpPr/>
            <p:nvPr/>
          </p:nvSpPr>
          <p:spPr>
            <a:xfrm>
              <a:off x="-5203575" y="4129100"/>
              <a:ext cx="196925" cy="51225"/>
            </a:xfrm>
            <a:custGeom>
              <a:avLst/>
              <a:gdLst/>
              <a:ahLst/>
              <a:cxnLst/>
              <a:rect l="l" t="t" r="r" b="b"/>
              <a:pathLst>
                <a:path w="7877" h="2049" extrusionOk="0">
                  <a:moveTo>
                    <a:pt x="1229" y="1"/>
                  </a:moveTo>
                  <a:cubicBezTo>
                    <a:pt x="504" y="1"/>
                    <a:pt x="0" y="662"/>
                    <a:pt x="284" y="1387"/>
                  </a:cubicBezTo>
                  <a:cubicBezTo>
                    <a:pt x="284" y="1702"/>
                    <a:pt x="567" y="1922"/>
                    <a:pt x="882" y="2017"/>
                  </a:cubicBezTo>
                  <a:cubicBezTo>
                    <a:pt x="945" y="2048"/>
                    <a:pt x="1071" y="2048"/>
                    <a:pt x="1197" y="2048"/>
                  </a:cubicBezTo>
                  <a:lnTo>
                    <a:pt x="6648" y="2048"/>
                  </a:lnTo>
                  <a:cubicBezTo>
                    <a:pt x="6774" y="2048"/>
                    <a:pt x="6868" y="2017"/>
                    <a:pt x="6963" y="2017"/>
                  </a:cubicBezTo>
                  <a:cubicBezTo>
                    <a:pt x="7278" y="1922"/>
                    <a:pt x="7530" y="1702"/>
                    <a:pt x="7656" y="1387"/>
                  </a:cubicBezTo>
                  <a:cubicBezTo>
                    <a:pt x="7876" y="662"/>
                    <a:pt x="7372" y="1"/>
                    <a:pt x="67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4"/>
            <p:cNvSpPr/>
            <p:nvPr/>
          </p:nvSpPr>
          <p:spPr>
            <a:xfrm>
              <a:off x="-5251625" y="3991275"/>
              <a:ext cx="291450" cy="172500"/>
            </a:xfrm>
            <a:custGeom>
              <a:avLst/>
              <a:gdLst/>
              <a:ahLst/>
              <a:cxnLst/>
              <a:rect l="l" t="t" r="r" b="b"/>
              <a:pathLst>
                <a:path w="11658" h="6900" extrusionOk="0">
                  <a:moveTo>
                    <a:pt x="1009" y="0"/>
                  </a:moveTo>
                  <a:cubicBezTo>
                    <a:pt x="473" y="0"/>
                    <a:pt x="0" y="473"/>
                    <a:pt x="0" y="1040"/>
                  </a:cubicBezTo>
                  <a:lnTo>
                    <a:pt x="0" y="5829"/>
                  </a:lnTo>
                  <a:cubicBezTo>
                    <a:pt x="0" y="6396"/>
                    <a:pt x="473" y="6900"/>
                    <a:pt x="1009" y="6900"/>
                  </a:cubicBezTo>
                  <a:lnTo>
                    <a:pt x="1418" y="6900"/>
                  </a:lnTo>
                  <a:cubicBezTo>
                    <a:pt x="1387" y="6774"/>
                    <a:pt x="1387" y="6648"/>
                    <a:pt x="1387" y="6553"/>
                  </a:cubicBezTo>
                  <a:cubicBezTo>
                    <a:pt x="1387" y="5608"/>
                    <a:pt x="2111" y="4852"/>
                    <a:pt x="3056" y="4852"/>
                  </a:cubicBezTo>
                  <a:lnTo>
                    <a:pt x="3781" y="4852"/>
                  </a:lnTo>
                  <a:cubicBezTo>
                    <a:pt x="3907" y="4285"/>
                    <a:pt x="4254" y="3875"/>
                    <a:pt x="4726" y="3623"/>
                  </a:cubicBezTo>
                  <a:cubicBezTo>
                    <a:pt x="4537" y="3371"/>
                    <a:pt x="4411" y="3119"/>
                    <a:pt x="4411" y="2773"/>
                  </a:cubicBezTo>
                  <a:cubicBezTo>
                    <a:pt x="4411" y="2016"/>
                    <a:pt x="5041" y="1386"/>
                    <a:pt x="5797" y="1386"/>
                  </a:cubicBezTo>
                  <a:cubicBezTo>
                    <a:pt x="6522" y="1386"/>
                    <a:pt x="7152" y="2016"/>
                    <a:pt x="7152" y="2773"/>
                  </a:cubicBezTo>
                  <a:cubicBezTo>
                    <a:pt x="7152" y="3088"/>
                    <a:pt x="7058" y="3403"/>
                    <a:pt x="6837" y="3623"/>
                  </a:cubicBezTo>
                  <a:cubicBezTo>
                    <a:pt x="7310" y="3875"/>
                    <a:pt x="7688" y="4285"/>
                    <a:pt x="7782" y="4852"/>
                  </a:cubicBezTo>
                  <a:lnTo>
                    <a:pt x="8507" y="4852"/>
                  </a:lnTo>
                  <a:cubicBezTo>
                    <a:pt x="9452" y="4852"/>
                    <a:pt x="10208" y="5608"/>
                    <a:pt x="10208" y="6553"/>
                  </a:cubicBezTo>
                  <a:cubicBezTo>
                    <a:pt x="10208" y="6648"/>
                    <a:pt x="10208" y="6774"/>
                    <a:pt x="10145" y="6900"/>
                  </a:cubicBezTo>
                  <a:lnTo>
                    <a:pt x="10586" y="6900"/>
                  </a:lnTo>
                  <a:cubicBezTo>
                    <a:pt x="11153" y="6900"/>
                    <a:pt x="11626" y="6427"/>
                    <a:pt x="11626" y="5829"/>
                  </a:cubicBezTo>
                  <a:lnTo>
                    <a:pt x="11626" y="1040"/>
                  </a:lnTo>
                  <a:cubicBezTo>
                    <a:pt x="11657" y="473"/>
                    <a:pt x="11185" y="0"/>
                    <a:pt x="106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4"/>
            <p:cNvSpPr/>
            <p:nvPr/>
          </p:nvSpPr>
          <p:spPr>
            <a:xfrm>
              <a:off x="-5139775" y="4096025"/>
              <a:ext cx="65400" cy="17350"/>
            </a:xfrm>
            <a:custGeom>
              <a:avLst/>
              <a:gdLst/>
              <a:ahLst/>
              <a:cxnLst/>
              <a:rect l="l" t="t" r="r" b="b"/>
              <a:pathLst>
                <a:path w="2616" h="694" extrusionOk="0">
                  <a:moveTo>
                    <a:pt x="1008" y="0"/>
                  </a:moveTo>
                  <a:cubicBezTo>
                    <a:pt x="567" y="0"/>
                    <a:pt x="158" y="315"/>
                    <a:pt x="0" y="693"/>
                  </a:cubicBezTo>
                  <a:lnTo>
                    <a:pt x="2615" y="693"/>
                  </a:lnTo>
                  <a:cubicBezTo>
                    <a:pt x="2489" y="252"/>
                    <a:pt x="2111" y="0"/>
                    <a:pt x="16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4"/>
            <p:cNvSpPr/>
            <p:nvPr/>
          </p:nvSpPr>
          <p:spPr>
            <a:xfrm>
              <a:off x="-5122450" y="4044825"/>
              <a:ext cx="33100" cy="33100"/>
            </a:xfrm>
            <a:custGeom>
              <a:avLst/>
              <a:gdLst/>
              <a:ahLst/>
              <a:cxnLst/>
              <a:rect l="l" t="t" r="r" b="b"/>
              <a:pathLst>
                <a:path w="1324" h="1324" extrusionOk="0">
                  <a:moveTo>
                    <a:pt x="662" y="0"/>
                  </a:moveTo>
                  <a:cubicBezTo>
                    <a:pt x="252" y="0"/>
                    <a:pt x="0" y="316"/>
                    <a:pt x="0" y="662"/>
                  </a:cubicBezTo>
                  <a:cubicBezTo>
                    <a:pt x="0" y="1009"/>
                    <a:pt x="315" y="1324"/>
                    <a:pt x="662" y="1324"/>
                  </a:cubicBezTo>
                  <a:cubicBezTo>
                    <a:pt x="1008" y="1324"/>
                    <a:pt x="1323" y="1009"/>
                    <a:pt x="1323" y="662"/>
                  </a:cubicBezTo>
                  <a:cubicBezTo>
                    <a:pt x="1323" y="253"/>
                    <a:pt x="1008" y="0"/>
                    <a:pt x="6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2" name="Google Shape;222;p4"/>
          <p:cNvSpPr/>
          <p:nvPr/>
        </p:nvSpPr>
        <p:spPr>
          <a:xfrm>
            <a:off x="7296353" y="3150665"/>
            <a:ext cx="466344" cy="466344"/>
          </a:xfrm>
          <a:custGeom>
            <a:avLst/>
            <a:gdLst/>
            <a:ahLst/>
            <a:cxnLst/>
            <a:rect l="l" t="t" r="r" b="b"/>
            <a:pathLst>
              <a:path w="12665" h="9893" extrusionOk="0">
                <a:moveTo>
                  <a:pt x="8538" y="2458"/>
                </a:moveTo>
                <a:cubicBezTo>
                  <a:pt x="8758" y="2458"/>
                  <a:pt x="8916" y="2678"/>
                  <a:pt x="8916" y="2899"/>
                </a:cubicBezTo>
                <a:lnTo>
                  <a:pt x="8916" y="4569"/>
                </a:lnTo>
                <a:cubicBezTo>
                  <a:pt x="8916" y="4789"/>
                  <a:pt x="8727" y="4978"/>
                  <a:pt x="8538" y="4978"/>
                </a:cubicBezTo>
                <a:cubicBezTo>
                  <a:pt x="8349" y="4978"/>
                  <a:pt x="8128" y="4789"/>
                  <a:pt x="8128" y="4569"/>
                </a:cubicBezTo>
                <a:lnTo>
                  <a:pt x="8128" y="3875"/>
                </a:lnTo>
                <a:lnTo>
                  <a:pt x="6364" y="5671"/>
                </a:lnTo>
                <a:cubicBezTo>
                  <a:pt x="6285" y="5750"/>
                  <a:pt x="6175" y="5789"/>
                  <a:pt x="6065" y="5789"/>
                </a:cubicBezTo>
                <a:cubicBezTo>
                  <a:pt x="5954" y="5789"/>
                  <a:pt x="5844" y="5750"/>
                  <a:pt x="5765" y="5671"/>
                </a:cubicBezTo>
                <a:lnTo>
                  <a:pt x="5230" y="5104"/>
                </a:lnTo>
                <a:lnTo>
                  <a:pt x="3844" y="6490"/>
                </a:lnTo>
                <a:cubicBezTo>
                  <a:pt x="3765" y="6569"/>
                  <a:pt x="3655" y="6608"/>
                  <a:pt x="3544" y="6608"/>
                </a:cubicBezTo>
                <a:cubicBezTo>
                  <a:pt x="3434" y="6608"/>
                  <a:pt x="3324" y="6569"/>
                  <a:pt x="3245" y="6490"/>
                </a:cubicBezTo>
                <a:cubicBezTo>
                  <a:pt x="3087" y="6333"/>
                  <a:pt x="3087" y="6049"/>
                  <a:pt x="3245" y="5892"/>
                </a:cubicBezTo>
                <a:lnTo>
                  <a:pt x="4915" y="4254"/>
                </a:lnTo>
                <a:cubicBezTo>
                  <a:pt x="4994" y="4175"/>
                  <a:pt x="5104" y="4135"/>
                  <a:pt x="5214" y="4135"/>
                </a:cubicBezTo>
                <a:cubicBezTo>
                  <a:pt x="5324" y="4135"/>
                  <a:pt x="5435" y="4175"/>
                  <a:pt x="5513" y="4254"/>
                </a:cubicBezTo>
                <a:lnTo>
                  <a:pt x="6049" y="4789"/>
                </a:lnTo>
                <a:lnTo>
                  <a:pt x="7561" y="3308"/>
                </a:lnTo>
                <a:lnTo>
                  <a:pt x="6868" y="3308"/>
                </a:lnTo>
                <a:cubicBezTo>
                  <a:pt x="6648" y="3308"/>
                  <a:pt x="6490" y="3088"/>
                  <a:pt x="6490" y="2899"/>
                </a:cubicBezTo>
                <a:cubicBezTo>
                  <a:pt x="6490" y="2678"/>
                  <a:pt x="6679" y="2458"/>
                  <a:pt x="6868" y="2458"/>
                </a:cubicBezTo>
                <a:close/>
                <a:moveTo>
                  <a:pt x="11814" y="8255"/>
                </a:moveTo>
                <a:cubicBezTo>
                  <a:pt x="11814" y="8538"/>
                  <a:pt x="11877" y="9105"/>
                  <a:pt x="11405" y="9105"/>
                </a:cubicBezTo>
                <a:lnTo>
                  <a:pt x="1197" y="9105"/>
                </a:lnTo>
                <a:cubicBezTo>
                  <a:pt x="977" y="9105"/>
                  <a:pt x="788" y="8885"/>
                  <a:pt x="788" y="8664"/>
                </a:cubicBezTo>
                <a:lnTo>
                  <a:pt x="788" y="8255"/>
                </a:lnTo>
                <a:close/>
                <a:moveTo>
                  <a:pt x="2048" y="0"/>
                </a:moveTo>
                <a:cubicBezTo>
                  <a:pt x="1355" y="0"/>
                  <a:pt x="819" y="536"/>
                  <a:pt x="819" y="1229"/>
                </a:cubicBezTo>
                <a:lnTo>
                  <a:pt x="819" y="7435"/>
                </a:lnTo>
                <a:lnTo>
                  <a:pt x="410" y="7435"/>
                </a:lnTo>
                <a:cubicBezTo>
                  <a:pt x="189" y="7435"/>
                  <a:pt x="0" y="7625"/>
                  <a:pt x="0" y="7845"/>
                </a:cubicBezTo>
                <a:lnTo>
                  <a:pt x="0" y="8664"/>
                </a:lnTo>
                <a:cubicBezTo>
                  <a:pt x="0" y="9326"/>
                  <a:pt x="536" y="9893"/>
                  <a:pt x="1260" y="9893"/>
                </a:cubicBezTo>
                <a:lnTo>
                  <a:pt x="11436" y="9893"/>
                </a:lnTo>
                <a:cubicBezTo>
                  <a:pt x="12129" y="9893"/>
                  <a:pt x="12665" y="9326"/>
                  <a:pt x="12665" y="8664"/>
                </a:cubicBezTo>
                <a:lnTo>
                  <a:pt x="12665" y="7845"/>
                </a:lnTo>
                <a:cubicBezTo>
                  <a:pt x="12634" y="7593"/>
                  <a:pt x="12444" y="7435"/>
                  <a:pt x="12224" y="7435"/>
                </a:cubicBezTo>
                <a:lnTo>
                  <a:pt x="11814" y="7435"/>
                </a:lnTo>
                <a:lnTo>
                  <a:pt x="11814" y="1229"/>
                </a:lnTo>
                <a:cubicBezTo>
                  <a:pt x="11814" y="536"/>
                  <a:pt x="11247" y="0"/>
                  <a:pt x="105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4"/>
          <p:cNvSpPr txBox="1"/>
          <p:nvPr/>
        </p:nvSpPr>
        <p:spPr>
          <a:xfrm>
            <a:off x="1598451" y="3741424"/>
            <a:ext cx="935056" cy="43978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ssistant Light"/>
                <a:ea typeface="Assistant Light"/>
                <a:cs typeface="Assistant Light"/>
                <a:sym typeface="Assistant Light"/>
              </a:rPr>
              <a:t>Advocacy</a:t>
            </a:r>
            <a:endParaRPr sz="1400" b="0" i="0" u="none" strike="noStrike" cap="none">
              <a:solidFill>
                <a:srgbClr val="000000"/>
              </a:solidFill>
              <a:latin typeface="Arial"/>
              <a:ea typeface="Arial"/>
              <a:cs typeface="Arial"/>
              <a:sym typeface="Arial"/>
            </a:endParaRPr>
          </a:p>
        </p:txBody>
      </p:sp>
      <p:sp>
        <p:nvSpPr>
          <p:cNvPr id="224" name="Google Shape;224;p4"/>
          <p:cNvSpPr txBox="1"/>
          <p:nvPr/>
        </p:nvSpPr>
        <p:spPr>
          <a:xfrm>
            <a:off x="3052737" y="3741424"/>
            <a:ext cx="1502232" cy="539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ssistant Light"/>
                <a:ea typeface="Assistant Light"/>
                <a:cs typeface="Assistant Light"/>
                <a:sym typeface="Assistant Light"/>
              </a:rPr>
              <a:t>Connecting Stakeholders</a:t>
            </a:r>
            <a:endParaRPr sz="1400" b="0" i="0" u="none" strike="noStrike" cap="none">
              <a:solidFill>
                <a:srgbClr val="000000"/>
              </a:solidFill>
              <a:latin typeface="Arial"/>
              <a:ea typeface="Arial"/>
              <a:cs typeface="Arial"/>
              <a:sym typeface="Arial"/>
            </a:endParaRPr>
          </a:p>
        </p:txBody>
      </p:sp>
      <p:sp>
        <p:nvSpPr>
          <p:cNvPr id="225" name="Google Shape;225;p4"/>
          <p:cNvSpPr txBox="1"/>
          <p:nvPr/>
        </p:nvSpPr>
        <p:spPr>
          <a:xfrm>
            <a:off x="4911569" y="3741424"/>
            <a:ext cx="1502232" cy="539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ssistant Light"/>
                <a:ea typeface="Assistant Light"/>
                <a:cs typeface="Assistant Light"/>
                <a:sym typeface="Assistant Light"/>
              </a:rPr>
              <a:t>Professional Development</a:t>
            </a:r>
            <a:endParaRPr sz="1400" b="0" i="0" u="none" strike="noStrike" cap="none">
              <a:solidFill>
                <a:srgbClr val="000000"/>
              </a:solidFill>
              <a:latin typeface="Arial"/>
              <a:ea typeface="Arial"/>
              <a:cs typeface="Arial"/>
              <a:sym typeface="Arial"/>
            </a:endParaRPr>
          </a:p>
        </p:txBody>
      </p:sp>
      <p:sp>
        <p:nvSpPr>
          <p:cNvPr id="226" name="Google Shape;226;p4"/>
          <p:cNvSpPr txBox="1"/>
          <p:nvPr/>
        </p:nvSpPr>
        <p:spPr>
          <a:xfrm>
            <a:off x="6788653" y="3741424"/>
            <a:ext cx="1502232" cy="539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ssistant Light"/>
                <a:ea typeface="Assistant Light"/>
                <a:cs typeface="Assistant Light"/>
                <a:sym typeface="Assistant Light"/>
              </a:rPr>
              <a:t>Technical Assistance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35"/>
          <p:cNvSpPr txBox="1">
            <a:spLocks noGrp="1"/>
          </p:cNvSpPr>
          <p:nvPr>
            <p:ph type="subTitle" idx="1"/>
          </p:nvPr>
        </p:nvSpPr>
        <p:spPr>
          <a:xfrm>
            <a:off x="135325" y="2011125"/>
            <a:ext cx="3400200" cy="295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100"/>
              <a:buNone/>
            </a:pPr>
            <a:r>
              <a:rPr lang="en"/>
              <a:t>Do you have any questions?</a:t>
            </a:r>
            <a:endParaRPr/>
          </a:p>
          <a:p>
            <a:pPr marL="0" lvl="0" indent="0" algn="l" rtl="0">
              <a:lnSpc>
                <a:spcPct val="100000"/>
              </a:lnSpc>
              <a:spcBef>
                <a:spcPts val="0"/>
              </a:spcBef>
              <a:spcAft>
                <a:spcPts val="0"/>
              </a:spcAft>
              <a:buSzPts val="2100"/>
              <a:buNone/>
            </a:pPr>
            <a:endParaRPr/>
          </a:p>
          <a:p>
            <a:pPr marL="0" lvl="0" indent="0" algn="l" rtl="0">
              <a:lnSpc>
                <a:spcPct val="100000"/>
              </a:lnSpc>
              <a:spcBef>
                <a:spcPts val="0"/>
              </a:spcBef>
              <a:spcAft>
                <a:spcPts val="0"/>
              </a:spcAft>
              <a:buSzPts val="2100"/>
              <a:buNone/>
            </a:pPr>
            <a:r>
              <a:rPr lang="en"/>
              <a:t>Nikki Gillani</a:t>
            </a:r>
            <a:endParaRPr/>
          </a:p>
          <a:p>
            <a:pPr marL="0" lvl="0" indent="0" algn="l" rtl="0">
              <a:lnSpc>
                <a:spcPct val="100000"/>
              </a:lnSpc>
              <a:spcBef>
                <a:spcPts val="0"/>
              </a:spcBef>
              <a:spcAft>
                <a:spcPts val="0"/>
              </a:spcAft>
              <a:buSzPts val="2100"/>
              <a:buNone/>
            </a:pPr>
            <a:r>
              <a:rPr lang="en" u="sng">
                <a:solidFill>
                  <a:schemeClr val="hlink"/>
                </a:solidFill>
                <a:hlinkClick r:id="rId3"/>
              </a:rPr>
              <a:t>gillanin@actnowillinois.org</a:t>
            </a:r>
            <a:endParaRPr/>
          </a:p>
          <a:p>
            <a:pPr marL="0" lvl="0" indent="0" algn="l" rtl="0">
              <a:lnSpc>
                <a:spcPct val="100000"/>
              </a:lnSpc>
              <a:spcBef>
                <a:spcPts val="0"/>
              </a:spcBef>
              <a:spcAft>
                <a:spcPts val="0"/>
              </a:spcAft>
              <a:buSzPts val="2100"/>
              <a:buNone/>
            </a:pPr>
            <a:r>
              <a:rPr lang="en"/>
              <a:t>312 714 0182</a:t>
            </a:r>
            <a:endParaRPr/>
          </a:p>
          <a:p>
            <a:pPr marL="0" lvl="0" indent="0" algn="l" rtl="0">
              <a:lnSpc>
                <a:spcPct val="100000"/>
              </a:lnSpc>
              <a:spcBef>
                <a:spcPts val="0"/>
              </a:spcBef>
              <a:spcAft>
                <a:spcPts val="0"/>
              </a:spcAft>
              <a:buSzPts val="2100"/>
              <a:buNone/>
            </a:pPr>
            <a:endParaRPr/>
          </a:p>
          <a:p>
            <a:pPr marL="0" lvl="0" indent="0" algn="l" rtl="0">
              <a:lnSpc>
                <a:spcPct val="100000"/>
              </a:lnSpc>
              <a:spcBef>
                <a:spcPts val="0"/>
              </a:spcBef>
              <a:spcAft>
                <a:spcPts val="0"/>
              </a:spcAft>
              <a:buSzPts val="2100"/>
              <a:buNone/>
            </a:pPr>
            <a:r>
              <a:rPr lang="en"/>
              <a:t>Kristine Argue-Mason</a:t>
            </a:r>
            <a:endParaRPr/>
          </a:p>
          <a:p>
            <a:pPr marL="0" lvl="0" indent="0" algn="l" rtl="0">
              <a:lnSpc>
                <a:spcPct val="100000"/>
              </a:lnSpc>
              <a:spcBef>
                <a:spcPts val="0"/>
              </a:spcBef>
              <a:spcAft>
                <a:spcPts val="0"/>
              </a:spcAft>
              <a:buSzPts val="2100"/>
              <a:buNone/>
            </a:pPr>
            <a:r>
              <a:rPr lang="en" u="sng">
                <a:solidFill>
                  <a:schemeClr val="hlink"/>
                </a:solidFill>
                <a:hlinkClick r:id="rId4"/>
              </a:rPr>
              <a:t>kargue-mason@partnership4resilience.org</a:t>
            </a:r>
            <a:r>
              <a:rPr lang="en"/>
              <a:t> </a:t>
            </a:r>
            <a:endParaRPr/>
          </a:p>
          <a:p>
            <a:pPr marL="0" lvl="0" indent="0" algn="l" rtl="0">
              <a:lnSpc>
                <a:spcPct val="100000"/>
              </a:lnSpc>
              <a:spcBef>
                <a:spcPts val="0"/>
              </a:spcBef>
              <a:spcAft>
                <a:spcPts val="0"/>
              </a:spcAft>
              <a:buSzPts val="2100"/>
              <a:buNone/>
            </a:pPr>
            <a:r>
              <a:rPr lang="en"/>
              <a:t>708 539 9927</a:t>
            </a:r>
            <a:endParaRPr/>
          </a:p>
        </p:txBody>
      </p:sp>
      <p:sp>
        <p:nvSpPr>
          <p:cNvPr id="611" name="Google Shape;611;p35"/>
          <p:cNvSpPr txBox="1">
            <a:spLocks noGrp="1"/>
          </p:cNvSpPr>
          <p:nvPr>
            <p:ph type="title"/>
          </p:nvPr>
        </p:nvSpPr>
        <p:spPr>
          <a:xfrm>
            <a:off x="5420751" y="422799"/>
            <a:ext cx="3097800" cy="9372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2400"/>
              <a:buNone/>
            </a:pPr>
            <a:r>
              <a:rPr lang="en"/>
              <a:t>THANKS</a:t>
            </a:r>
            <a:endParaRPr/>
          </a:p>
        </p:txBody>
      </p:sp>
      <p:sp>
        <p:nvSpPr>
          <p:cNvPr id="612" name="Google Shape;612;p35"/>
          <p:cNvSpPr txBox="1">
            <a:spLocks noGrp="1"/>
          </p:cNvSpPr>
          <p:nvPr>
            <p:ph type="subTitle" idx="1"/>
          </p:nvPr>
        </p:nvSpPr>
        <p:spPr>
          <a:xfrm>
            <a:off x="5381625" y="4374900"/>
            <a:ext cx="3147000" cy="5643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100"/>
              <a:buNone/>
            </a:pPr>
            <a:r>
              <a:rPr lang="en" sz="1000"/>
              <a:t>Please keep this slide for attribution</a:t>
            </a:r>
            <a:endParaRPr sz="1000"/>
          </a:p>
        </p:txBody>
      </p:sp>
      <p:grpSp>
        <p:nvGrpSpPr>
          <p:cNvPr id="613" name="Google Shape;613;p35"/>
          <p:cNvGrpSpPr/>
          <p:nvPr/>
        </p:nvGrpSpPr>
        <p:grpSpPr>
          <a:xfrm>
            <a:off x="7163842" y="1654404"/>
            <a:ext cx="362920" cy="356866"/>
            <a:chOff x="2866317" y="3817357"/>
            <a:chExt cx="362920" cy="356866"/>
          </a:xfrm>
        </p:grpSpPr>
        <p:sp>
          <p:nvSpPr>
            <p:cNvPr id="614" name="Google Shape;614;p35"/>
            <p:cNvSpPr/>
            <p:nvPr/>
          </p:nvSpPr>
          <p:spPr>
            <a:xfrm>
              <a:off x="2866317" y="3817357"/>
              <a:ext cx="356865" cy="35649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35"/>
            <p:cNvSpPr/>
            <p:nvPr/>
          </p:nvSpPr>
          <p:spPr>
            <a:xfrm>
              <a:off x="3021457" y="3817357"/>
              <a:ext cx="207780" cy="356576"/>
            </a:xfrm>
            <a:custGeom>
              <a:avLst/>
              <a:gdLst/>
              <a:ahLst/>
              <a:cxnLst/>
              <a:rect l="l" t="t" r="r" b="b"/>
              <a:pathLst>
                <a:path w="7926" h="13602" extrusionOk="0">
                  <a:moveTo>
                    <a:pt x="881" y="0"/>
                  </a:moveTo>
                  <a:cubicBezTo>
                    <a:pt x="593" y="0"/>
                    <a:pt x="290" y="15"/>
                    <a:pt x="1" y="58"/>
                  </a:cubicBezTo>
                  <a:cubicBezTo>
                    <a:pt x="3379" y="505"/>
                    <a:pt x="5919" y="3378"/>
                    <a:pt x="5919" y="6799"/>
                  </a:cubicBezTo>
                  <a:cubicBezTo>
                    <a:pt x="5919" y="10220"/>
                    <a:pt x="3379" y="13093"/>
                    <a:pt x="1" y="13541"/>
                  </a:cubicBezTo>
                  <a:cubicBezTo>
                    <a:pt x="306" y="13581"/>
                    <a:pt x="610" y="13601"/>
                    <a:pt x="909" y="13601"/>
                  </a:cubicBezTo>
                  <a:cubicBezTo>
                    <a:pt x="4431" y="13601"/>
                    <a:pt x="7440" y="10865"/>
                    <a:pt x="7666" y="7247"/>
                  </a:cubicBezTo>
                  <a:cubicBezTo>
                    <a:pt x="7926" y="3320"/>
                    <a:pt x="4822" y="0"/>
                    <a:pt x="8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35"/>
            <p:cNvSpPr/>
            <p:nvPr/>
          </p:nvSpPr>
          <p:spPr>
            <a:xfrm>
              <a:off x="2928367" y="3894561"/>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7" name="Google Shape;617;p35"/>
          <p:cNvGrpSpPr/>
          <p:nvPr/>
        </p:nvGrpSpPr>
        <p:grpSpPr>
          <a:xfrm>
            <a:off x="7612250" y="1654554"/>
            <a:ext cx="362921" cy="356865"/>
            <a:chOff x="3314750" y="3817357"/>
            <a:chExt cx="362921" cy="356865"/>
          </a:xfrm>
        </p:grpSpPr>
        <p:sp>
          <p:nvSpPr>
            <p:cNvPr id="618" name="Google Shape;618;p35"/>
            <p:cNvSpPr/>
            <p:nvPr/>
          </p:nvSpPr>
          <p:spPr>
            <a:xfrm>
              <a:off x="3314750"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35"/>
            <p:cNvSpPr/>
            <p:nvPr/>
          </p:nvSpPr>
          <p:spPr>
            <a:xfrm>
              <a:off x="3469891" y="3817357"/>
              <a:ext cx="207780" cy="356865"/>
            </a:xfrm>
            <a:custGeom>
              <a:avLst/>
              <a:gdLst/>
              <a:ahLst/>
              <a:cxnLst/>
              <a:rect l="l" t="t" r="r" b="b"/>
              <a:pathLst>
                <a:path w="7926" h="13613" extrusionOk="0">
                  <a:moveTo>
                    <a:pt x="881" y="0"/>
                  </a:moveTo>
                  <a:cubicBezTo>
                    <a:pt x="884" y="0"/>
                    <a:pt x="886" y="0"/>
                    <a:pt x="888" y="0"/>
                  </a:cubicBezTo>
                  <a:lnTo>
                    <a:pt x="888" y="0"/>
                  </a:lnTo>
                  <a:cubicBezTo>
                    <a:pt x="891" y="0"/>
                    <a:pt x="893" y="0"/>
                    <a:pt x="896" y="0"/>
                  </a:cubicBezTo>
                  <a:close/>
                  <a:moveTo>
                    <a:pt x="888" y="0"/>
                  </a:moveTo>
                  <a:lnTo>
                    <a:pt x="888" y="0"/>
                  </a:lnTo>
                  <a:cubicBezTo>
                    <a:pt x="588" y="0"/>
                    <a:pt x="301" y="15"/>
                    <a:pt x="1" y="58"/>
                  </a:cubicBezTo>
                  <a:cubicBezTo>
                    <a:pt x="3393" y="491"/>
                    <a:pt x="5934" y="3378"/>
                    <a:pt x="5934" y="6799"/>
                  </a:cubicBezTo>
                  <a:cubicBezTo>
                    <a:pt x="5934" y="10220"/>
                    <a:pt x="3393" y="13107"/>
                    <a:pt x="1" y="13555"/>
                  </a:cubicBezTo>
                  <a:cubicBezTo>
                    <a:pt x="299" y="13594"/>
                    <a:pt x="595" y="13612"/>
                    <a:pt x="887" y="13612"/>
                  </a:cubicBezTo>
                  <a:cubicBezTo>
                    <a:pt x="4418" y="13612"/>
                    <a:pt x="7441" y="10873"/>
                    <a:pt x="7680" y="7247"/>
                  </a:cubicBezTo>
                  <a:cubicBezTo>
                    <a:pt x="7926" y="3323"/>
                    <a:pt x="4826" y="4"/>
                    <a:pt x="88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35"/>
            <p:cNvSpPr/>
            <p:nvPr/>
          </p:nvSpPr>
          <p:spPr>
            <a:xfrm>
              <a:off x="3379082" y="3881296"/>
              <a:ext cx="228595" cy="228595"/>
            </a:xfrm>
            <a:custGeom>
              <a:avLst/>
              <a:gdLst/>
              <a:ahLst/>
              <a:cxnLst/>
              <a:rect l="l" t="t" r="r" b="b"/>
              <a:pathLst>
                <a:path w="8720" h="8720" extrusionOk="0">
                  <a:moveTo>
                    <a:pt x="6886" y="448"/>
                  </a:moveTo>
                  <a:cubicBezTo>
                    <a:pt x="7651" y="448"/>
                    <a:pt x="8272" y="1069"/>
                    <a:pt x="8272" y="1834"/>
                  </a:cubicBezTo>
                  <a:lnTo>
                    <a:pt x="8272" y="6872"/>
                  </a:lnTo>
                  <a:lnTo>
                    <a:pt x="8272" y="6886"/>
                  </a:lnTo>
                  <a:cubicBezTo>
                    <a:pt x="8272" y="7652"/>
                    <a:pt x="7651" y="8272"/>
                    <a:pt x="6872" y="8272"/>
                  </a:cubicBezTo>
                  <a:lnTo>
                    <a:pt x="1848" y="8272"/>
                  </a:lnTo>
                  <a:cubicBezTo>
                    <a:pt x="1069" y="8272"/>
                    <a:pt x="448" y="7652"/>
                    <a:pt x="448" y="6886"/>
                  </a:cubicBezTo>
                  <a:lnTo>
                    <a:pt x="448" y="1834"/>
                  </a:lnTo>
                  <a:cubicBezTo>
                    <a:pt x="448" y="1069"/>
                    <a:pt x="1069" y="448"/>
                    <a:pt x="1848" y="448"/>
                  </a:cubicBezTo>
                  <a:close/>
                  <a:moveTo>
                    <a:pt x="1848" y="1"/>
                  </a:moveTo>
                  <a:cubicBezTo>
                    <a:pt x="823" y="1"/>
                    <a:pt x="0" y="824"/>
                    <a:pt x="0" y="1834"/>
                  </a:cubicBezTo>
                  <a:lnTo>
                    <a:pt x="0" y="6872"/>
                  </a:lnTo>
                  <a:cubicBezTo>
                    <a:pt x="0" y="7897"/>
                    <a:pt x="823" y="8720"/>
                    <a:pt x="1848" y="8720"/>
                  </a:cubicBezTo>
                  <a:lnTo>
                    <a:pt x="6886" y="8720"/>
                  </a:lnTo>
                  <a:cubicBezTo>
                    <a:pt x="7897" y="8720"/>
                    <a:pt x="8719" y="7897"/>
                    <a:pt x="8719" y="6886"/>
                  </a:cubicBezTo>
                  <a:lnTo>
                    <a:pt x="8719" y="1834"/>
                  </a:lnTo>
                  <a:cubicBezTo>
                    <a:pt x="8719" y="824"/>
                    <a:pt x="7897" y="1"/>
                    <a:pt x="68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35"/>
            <p:cNvSpPr/>
            <p:nvPr/>
          </p:nvSpPr>
          <p:spPr>
            <a:xfrm>
              <a:off x="3412768" y="3935430"/>
              <a:ext cx="140408" cy="120274"/>
            </a:xfrm>
            <a:custGeom>
              <a:avLst/>
              <a:gdLst/>
              <a:ahLst/>
              <a:cxnLst/>
              <a:rect l="l" t="t" r="r" b="b"/>
              <a:pathLst>
                <a:path w="5356" h="4588" extrusionOk="0">
                  <a:moveTo>
                    <a:pt x="3063" y="447"/>
                  </a:moveTo>
                  <a:cubicBezTo>
                    <a:pt x="4013" y="447"/>
                    <a:pt x="4923" y="1183"/>
                    <a:pt x="4923" y="2295"/>
                  </a:cubicBezTo>
                  <a:cubicBezTo>
                    <a:pt x="4908" y="3320"/>
                    <a:pt x="4085" y="4143"/>
                    <a:pt x="3075" y="4143"/>
                  </a:cubicBezTo>
                  <a:cubicBezTo>
                    <a:pt x="1429" y="4143"/>
                    <a:pt x="592" y="2151"/>
                    <a:pt x="1761" y="996"/>
                  </a:cubicBezTo>
                  <a:cubicBezTo>
                    <a:pt x="2140" y="617"/>
                    <a:pt x="2606" y="447"/>
                    <a:pt x="3063" y="447"/>
                  </a:cubicBezTo>
                  <a:close/>
                  <a:moveTo>
                    <a:pt x="3075" y="0"/>
                  </a:moveTo>
                  <a:cubicBezTo>
                    <a:pt x="1025" y="0"/>
                    <a:pt x="0" y="2468"/>
                    <a:pt x="1444" y="3912"/>
                  </a:cubicBezTo>
                  <a:cubicBezTo>
                    <a:pt x="1910" y="4379"/>
                    <a:pt x="2484" y="4587"/>
                    <a:pt x="3047" y="4587"/>
                  </a:cubicBezTo>
                  <a:cubicBezTo>
                    <a:pt x="4225" y="4587"/>
                    <a:pt x="5356" y="3673"/>
                    <a:pt x="5356" y="2295"/>
                  </a:cubicBezTo>
                  <a:cubicBezTo>
                    <a:pt x="5356" y="1025"/>
                    <a:pt x="4331" y="0"/>
                    <a:pt x="30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35"/>
            <p:cNvSpPr/>
            <p:nvPr/>
          </p:nvSpPr>
          <p:spPr>
            <a:xfrm>
              <a:off x="3539518" y="3910447"/>
              <a:ext cx="31065" cy="31039"/>
            </a:xfrm>
            <a:custGeom>
              <a:avLst/>
              <a:gdLst/>
              <a:ahLst/>
              <a:cxnLst/>
              <a:rect l="l" t="t" r="r" b="b"/>
              <a:pathLst>
                <a:path w="1185" h="1184" extrusionOk="0">
                  <a:moveTo>
                    <a:pt x="593" y="0"/>
                  </a:moveTo>
                  <a:cubicBezTo>
                    <a:pt x="275" y="0"/>
                    <a:pt x="1" y="260"/>
                    <a:pt x="1" y="592"/>
                  </a:cubicBezTo>
                  <a:cubicBezTo>
                    <a:pt x="1" y="910"/>
                    <a:pt x="275" y="1184"/>
                    <a:pt x="593" y="1184"/>
                  </a:cubicBezTo>
                  <a:cubicBezTo>
                    <a:pt x="925" y="1184"/>
                    <a:pt x="1185" y="910"/>
                    <a:pt x="1185" y="592"/>
                  </a:cubicBezTo>
                  <a:cubicBezTo>
                    <a:pt x="1185" y="260"/>
                    <a:pt x="925" y="0"/>
                    <a:pt x="5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23" name="Google Shape;623;p35"/>
          <p:cNvGrpSpPr/>
          <p:nvPr/>
        </p:nvGrpSpPr>
        <p:grpSpPr>
          <a:xfrm>
            <a:off x="8060684" y="1654554"/>
            <a:ext cx="363313" cy="356576"/>
            <a:chOff x="3763184" y="3817357"/>
            <a:chExt cx="363313" cy="356576"/>
          </a:xfrm>
        </p:grpSpPr>
        <p:sp>
          <p:nvSpPr>
            <p:cNvPr id="624" name="Google Shape;624;p35"/>
            <p:cNvSpPr/>
            <p:nvPr/>
          </p:nvSpPr>
          <p:spPr>
            <a:xfrm>
              <a:off x="3763184"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35"/>
            <p:cNvSpPr/>
            <p:nvPr/>
          </p:nvSpPr>
          <p:spPr>
            <a:xfrm>
              <a:off x="3918324" y="3817357"/>
              <a:ext cx="208173" cy="356576"/>
            </a:xfrm>
            <a:custGeom>
              <a:avLst/>
              <a:gdLst/>
              <a:ahLst/>
              <a:cxnLst/>
              <a:rect l="l" t="t" r="r" b="b"/>
              <a:pathLst>
                <a:path w="7941" h="13602" extrusionOk="0">
                  <a:moveTo>
                    <a:pt x="896" y="0"/>
                  </a:moveTo>
                  <a:cubicBezTo>
                    <a:pt x="593" y="0"/>
                    <a:pt x="304" y="15"/>
                    <a:pt x="1" y="58"/>
                  </a:cubicBezTo>
                  <a:cubicBezTo>
                    <a:pt x="3393" y="505"/>
                    <a:pt x="5919" y="3378"/>
                    <a:pt x="5919" y="6799"/>
                  </a:cubicBezTo>
                  <a:cubicBezTo>
                    <a:pt x="5919" y="10220"/>
                    <a:pt x="3393" y="13093"/>
                    <a:pt x="1" y="13541"/>
                  </a:cubicBezTo>
                  <a:cubicBezTo>
                    <a:pt x="306" y="13581"/>
                    <a:pt x="610" y="13601"/>
                    <a:pt x="909" y="13601"/>
                  </a:cubicBezTo>
                  <a:cubicBezTo>
                    <a:pt x="4431" y="13601"/>
                    <a:pt x="7441" y="10865"/>
                    <a:pt x="7681" y="7247"/>
                  </a:cubicBezTo>
                  <a:cubicBezTo>
                    <a:pt x="7940" y="3320"/>
                    <a:pt x="4822" y="0"/>
                    <a:pt x="896" y="0"/>
                  </a:cubicBezTo>
                  <a:close/>
                </a:path>
              </a:pathLst>
            </a:cu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35"/>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35"/>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35"/>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171a28971c5_0_43"/>
          <p:cNvSpPr txBox="1">
            <a:spLocks noGrp="1"/>
          </p:cNvSpPr>
          <p:nvPr>
            <p:ph type="subTitle" idx="1"/>
          </p:nvPr>
        </p:nvSpPr>
        <p:spPr>
          <a:xfrm flipH="1">
            <a:off x="624750" y="1321800"/>
            <a:ext cx="7704000" cy="3360600"/>
          </a:xfrm>
          <a:prstGeom prst="rect">
            <a:avLst/>
          </a:prstGeom>
        </p:spPr>
        <p:txBody>
          <a:bodyPr spcFirstLastPara="1" wrap="square" lIns="91425" tIns="91425" rIns="91425" bIns="91425" anchor="t" anchorCtr="0">
            <a:noAutofit/>
          </a:bodyPr>
          <a:lstStyle/>
          <a:p>
            <a:pPr marL="698500" marR="698500" lvl="0" indent="0" algn="l" rtl="0">
              <a:spcBef>
                <a:spcPts val="2800"/>
              </a:spcBef>
              <a:spcAft>
                <a:spcPts val="0"/>
              </a:spcAft>
              <a:buNone/>
            </a:pPr>
            <a:endParaRPr sz="1800"/>
          </a:p>
          <a:p>
            <a:pPr marL="698500" marR="698500" lvl="0" indent="0" algn="l" rtl="0">
              <a:spcBef>
                <a:spcPts val="2800"/>
              </a:spcBef>
              <a:spcAft>
                <a:spcPts val="0"/>
              </a:spcAft>
              <a:buNone/>
            </a:pPr>
            <a:endParaRPr sz="1800"/>
          </a:p>
          <a:p>
            <a:pPr marL="0" marR="698500" lvl="0" indent="0" algn="ctr" rtl="0">
              <a:spcBef>
                <a:spcPts val="2800"/>
              </a:spcBef>
              <a:spcAft>
                <a:spcPts val="0"/>
              </a:spcAft>
              <a:buNone/>
            </a:pPr>
            <a:r>
              <a:rPr lang="en" sz="1800"/>
              <a:t>The Partnership for Resilience works to improve academic, health, and social outcomes for children by fostering trauma-responsive schools and effective family, school, health, and community partnerships.</a:t>
            </a:r>
            <a:endParaRPr sz="1800"/>
          </a:p>
          <a:p>
            <a:pPr marL="355600" marR="355600" lvl="0" indent="0" algn="l" rtl="0">
              <a:lnSpc>
                <a:spcPct val="115000"/>
              </a:lnSpc>
              <a:spcBef>
                <a:spcPts val="5500"/>
              </a:spcBef>
              <a:spcAft>
                <a:spcPts val="0"/>
              </a:spcAft>
              <a:buNone/>
            </a:pPr>
            <a:endParaRPr sz="1800"/>
          </a:p>
          <a:p>
            <a:pPr marL="0" lvl="0" indent="0" algn="l" rtl="0">
              <a:spcBef>
                <a:spcPts val="1200"/>
              </a:spcBef>
              <a:spcAft>
                <a:spcPts val="0"/>
              </a:spcAft>
              <a:buNone/>
            </a:pPr>
            <a:endParaRPr/>
          </a:p>
        </p:txBody>
      </p:sp>
      <p:sp>
        <p:nvSpPr>
          <p:cNvPr id="232" name="Google Shape;232;g171a28971c5_0_43"/>
          <p:cNvSpPr txBox="1">
            <a:spLocks noGrp="1"/>
          </p:cNvSpPr>
          <p:nvPr>
            <p:ph type="title"/>
          </p:nvPr>
        </p:nvSpPr>
        <p:spPr>
          <a:xfrm>
            <a:off x="2222157" y="139391"/>
            <a:ext cx="3155400" cy="126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Partnership for Resilience</a:t>
            </a:r>
            <a:endParaRPr/>
          </a:p>
        </p:txBody>
      </p:sp>
      <p:pic>
        <p:nvPicPr>
          <p:cNvPr id="233" name="Google Shape;233;g171a28971c5_0_43"/>
          <p:cNvPicPr preferRelativeResize="0"/>
          <p:nvPr/>
        </p:nvPicPr>
        <p:blipFill>
          <a:blip r:embed="rId3">
            <a:alphaModFix/>
          </a:blip>
          <a:stretch>
            <a:fillRect/>
          </a:stretch>
        </p:blipFill>
        <p:spPr>
          <a:xfrm>
            <a:off x="276370" y="139400"/>
            <a:ext cx="1688900" cy="1074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title" idx="6"/>
          </p:nvPr>
        </p:nvSpPr>
        <p:spPr>
          <a:xfrm>
            <a:off x="603525" y="355646"/>
            <a:ext cx="3393600" cy="75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FACILITATORS</a:t>
            </a:r>
            <a:endParaRPr/>
          </a:p>
        </p:txBody>
      </p:sp>
      <p:sp>
        <p:nvSpPr>
          <p:cNvPr id="239" name="Google Shape;239;p5"/>
          <p:cNvSpPr/>
          <p:nvPr/>
        </p:nvSpPr>
        <p:spPr>
          <a:xfrm>
            <a:off x="192223" y="1516184"/>
            <a:ext cx="2631962" cy="2816236"/>
          </a:xfrm>
          <a:prstGeom prst="roundRect">
            <a:avLst>
              <a:gd name="adj" fmla="val 16667"/>
            </a:avLst>
          </a:prstGeom>
          <a:solidFill>
            <a:schemeClr val="accent5">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5"/>
          <p:cNvSpPr txBox="1">
            <a:spLocks noGrp="1"/>
          </p:cNvSpPr>
          <p:nvPr>
            <p:ph type="ctrTitle" idx="2"/>
          </p:nvPr>
        </p:nvSpPr>
        <p:spPr>
          <a:xfrm flipH="1">
            <a:off x="702661" y="2868286"/>
            <a:ext cx="1611086" cy="43562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t>NIKKI GILLANI</a:t>
            </a:r>
            <a:endParaRPr/>
          </a:p>
        </p:txBody>
      </p:sp>
      <p:sp>
        <p:nvSpPr>
          <p:cNvPr id="241" name="Google Shape;241;p5"/>
          <p:cNvSpPr txBox="1">
            <a:spLocks noGrp="1"/>
          </p:cNvSpPr>
          <p:nvPr>
            <p:ph type="subTitle" idx="3"/>
          </p:nvPr>
        </p:nvSpPr>
        <p:spPr>
          <a:xfrm flipH="1">
            <a:off x="554581" y="3402131"/>
            <a:ext cx="1907243" cy="83206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a:t>Afterschool Resources &amp; Support Specialist (School Partnerships)</a:t>
            </a:r>
            <a:endParaRPr/>
          </a:p>
        </p:txBody>
      </p:sp>
      <p:pic>
        <p:nvPicPr>
          <p:cNvPr id="242" name="Google Shape;242;p5" descr="A person smiling for the camera&#10;&#10;Description automatically generated with low confidence"/>
          <p:cNvPicPr preferRelativeResize="0"/>
          <p:nvPr/>
        </p:nvPicPr>
        <p:blipFill rotWithShape="1">
          <a:blip r:embed="rId3">
            <a:alphaModFix/>
          </a:blip>
          <a:srcRect t="9999" b="17474"/>
          <a:stretch/>
        </p:blipFill>
        <p:spPr>
          <a:xfrm>
            <a:off x="822024" y="1615423"/>
            <a:ext cx="1372360" cy="1243968"/>
          </a:xfrm>
          <a:prstGeom prst="rect">
            <a:avLst/>
          </a:prstGeom>
          <a:noFill/>
          <a:ln>
            <a:noFill/>
          </a:ln>
        </p:spPr>
      </p:pic>
      <p:sp>
        <p:nvSpPr>
          <p:cNvPr id="243" name="Google Shape;243;p5"/>
          <p:cNvSpPr/>
          <p:nvPr/>
        </p:nvSpPr>
        <p:spPr>
          <a:xfrm>
            <a:off x="3256019" y="1516184"/>
            <a:ext cx="2631962" cy="2816236"/>
          </a:xfrm>
          <a:prstGeom prst="roundRect">
            <a:avLst>
              <a:gd name="adj" fmla="val 16667"/>
            </a:avLst>
          </a:prstGeom>
          <a:solidFill>
            <a:schemeClr val="accent5">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5"/>
          <p:cNvSpPr txBox="1"/>
          <p:nvPr/>
        </p:nvSpPr>
        <p:spPr>
          <a:xfrm flipH="1">
            <a:off x="3618378" y="2952025"/>
            <a:ext cx="1907244" cy="435623"/>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2400"/>
              <a:buFont typeface="Marvel"/>
              <a:buNone/>
            </a:pPr>
            <a:r>
              <a:rPr lang="en" sz="2000" b="1" i="0" u="none" strike="noStrike" cap="none">
                <a:solidFill>
                  <a:schemeClr val="dk1"/>
                </a:solidFill>
                <a:latin typeface="Marvel"/>
                <a:ea typeface="Marvel"/>
                <a:cs typeface="Marvel"/>
                <a:sym typeface="Marvel"/>
              </a:rPr>
              <a:t>SUSAN STANTON</a:t>
            </a:r>
            <a:endParaRPr sz="1400" b="0" i="0" u="none" strike="noStrike" cap="none">
              <a:solidFill>
                <a:srgbClr val="000000"/>
              </a:solidFill>
              <a:latin typeface="Arial"/>
              <a:ea typeface="Arial"/>
              <a:cs typeface="Arial"/>
              <a:sym typeface="Arial"/>
            </a:endParaRPr>
          </a:p>
        </p:txBody>
      </p:sp>
      <p:sp>
        <p:nvSpPr>
          <p:cNvPr id="245" name="Google Shape;245;p5"/>
          <p:cNvSpPr txBox="1"/>
          <p:nvPr/>
        </p:nvSpPr>
        <p:spPr>
          <a:xfrm flipH="1">
            <a:off x="3618379" y="3557086"/>
            <a:ext cx="1907243" cy="36794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200"/>
              <a:buFont typeface="Assistant Light"/>
              <a:buNone/>
            </a:pPr>
            <a:r>
              <a:rPr lang="en" sz="1400" b="0" i="0" u="none" strike="noStrike" cap="none">
                <a:solidFill>
                  <a:schemeClr val="dk1"/>
                </a:solidFill>
                <a:latin typeface="Assistant Light"/>
                <a:ea typeface="Assistant Light"/>
                <a:cs typeface="Assistant Light"/>
                <a:sym typeface="Assistant Light"/>
              </a:rPr>
              <a:t>Network Lead</a:t>
            </a:r>
            <a:endParaRPr sz="1400" b="0" i="0" u="none" strike="noStrike" cap="none">
              <a:solidFill>
                <a:srgbClr val="000000"/>
              </a:solidFill>
              <a:latin typeface="Arial"/>
              <a:ea typeface="Arial"/>
              <a:cs typeface="Arial"/>
              <a:sym typeface="Arial"/>
            </a:endParaRPr>
          </a:p>
        </p:txBody>
      </p:sp>
      <p:pic>
        <p:nvPicPr>
          <p:cNvPr id="246" name="Google Shape;246;p5"/>
          <p:cNvPicPr preferRelativeResize="0"/>
          <p:nvPr/>
        </p:nvPicPr>
        <p:blipFill rotWithShape="1">
          <a:blip r:embed="rId4">
            <a:alphaModFix/>
          </a:blip>
          <a:srcRect t="13746" b="13744"/>
          <a:stretch/>
        </p:blipFill>
        <p:spPr>
          <a:xfrm>
            <a:off x="3892004" y="1680240"/>
            <a:ext cx="1372360" cy="1243968"/>
          </a:xfrm>
          <a:prstGeom prst="rect">
            <a:avLst/>
          </a:prstGeom>
          <a:noFill/>
          <a:ln>
            <a:noFill/>
          </a:ln>
        </p:spPr>
      </p:pic>
      <p:sp>
        <p:nvSpPr>
          <p:cNvPr id="247" name="Google Shape;247;p5"/>
          <p:cNvSpPr txBox="1"/>
          <p:nvPr/>
        </p:nvSpPr>
        <p:spPr>
          <a:xfrm flipH="1">
            <a:off x="1036736" y="3139569"/>
            <a:ext cx="942935" cy="25593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200"/>
              <a:buFont typeface="Assistant Light"/>
              <a:buNone/>
            </a:pPr>
            <a:r>
              <a:rPr lang="en" sz="1200" b="0" i="0" u="none" strike="noStrike" cap="none">
                <a:solidFill>
                  <a:schemeClr val="dk1"/>
                </a:solidFill>
                <a:latin typeface="Assistant Light"/>
                <a:ea typeface="Assistant Light"/>
                <a:cs typeface="Assistant Light"/>
                <a:sym typeface="Assistant Light"/>
              </a:rPr>
              <a:t>she/her</a:t>
            </a:r>
            <a:endParaRPr sz="1400" b="0" i="0" u="none" strike="noStrike" cap="none">
              <a:solidFill>
                <a:srgbClr val="000000"/>
              </a:solidFill>
              <a:latin typeface="Arial"/>
              <a:ea typeface="Arial"/>
              <a:cs typeface="Arial"/>
              <a:sym typeface="Arial"/>
            </a:endParaRPr>
          </a:p>
        </p:txBody>
      </p:sp>
      <p:sp>
        <p:nvSpPr>
          <p:cNvPr id="248" name="Google Shape;248;p5"/>
          <p:cNvSpPr txBox="1"/>
          <p:nvPr/>
        </p:nvSpPr>
        <p:spPr>
          <a:xfrm flipH="1">
            <a:off x="3603216" y="3196854"/>
            <a:ext cx="1907243" cy="27689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200"/>
              <a:buFont typeface="Assistant Light"/>
              <a:buNone/>
            </a:pPr>
            <a:r>
              <a:rPr lang="en" sz="1200" b="0" i="0" u="none" strike="noStrike" cap="none">
                <a:solidFill>
                  <a:schemeClr val="dk1"/>
                </a:solidFill>
                <a:latin typeface="Assistant Light"/>
                <a:ea typeface="Assistant Light"/>
                <a:cs typeface="Assistant Light"/>
                <a:sym typeface="Assistant Light"/>
              </a:rPr>
              <a:t>she/her</a:t>
            </a:r>
            <a:endParaRPr sz="1400" b="0" i="0" u="none" strike="noStrike" cap="none">
              <a:solidFill>
                <a:srgbClr val="000000"/>
              </a:solidFill>
              <a:latin typeface="Arial"/>
              <a:ea typeface="Arial"/>
              <a:cs typeface="Arial"/>
              <a:sym typeface="Arial"/>
            </a:endParaRPr>
          </a:p>
        </p:txBody>
      </p:sp>
      <p:sp>
        <p:nvSpPr>
          <p:cNvPr id="249" name="Google Shape;249;p5"/>
          <p:cNvSpPr/>
          <p:nvPr/>
        </p:nvSpPr>
        <p:spPr>
          <a:xfrm>
            <a:off x="6319815" y="1516184"/>
            <a:ext cx="2631962" cy="2816236"/>
          </a:xfrm>
          <a:prstGeom prst="roundRect">
            <a:avLst>
              <a:gd name="adj" fmla="val 16667"/>
            </a:avLst>
          </a:prstGeom>
          <a:solidFill>
            <a:schemeClr val="accent5">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5"/>
          <p:cNvSpPr txBox="1"/>
          <p:nvPr/>
        </p:nvSpPr>
        <p:spPr>
          <a:xfrm flipH="1">
            <a:off x="6682174" y="3031853"/>
            <a:ext cx="1907244" cy="60506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2400"/>
              <a:buFont typeface="Marvel"/>
              <a:buNone/>
            </a:pPr>
            <a:r>
              <a:rPr lang="en" sz="2000" b="1" i="0" u="none" strike="noStrike" cap="none">
                <a:solidFill>
                  <a:schemeClr val="dk1"/>
                </a:solidFill>
                <a:latin typeface="Marvel"/>
                <a:ea typeface="Marvel"/>
                <a:cs typeface="Marvel"/>
                <a:sym typeface="Marvel"/>
              </a:rPr>
              <a:t>KRISTINE ARGUE-MASON</a:t>
            </a:r>
            <a:endParaRPr sz="1400" b="0" i="0" u="none" strike="noStrike" cap="none">
              <a:solidFill>
                <a:srgbClr val="000000"/>
              </a:solidFill>
              <a:latin typeface="Arial"/>
              <a:ea typeface="Arial"/>
              <a:cs typeface="Arial"/>
              <a:sym typeface="Arial"/>
            </a:endParaRPr>
          </a:p>
        </p:txBody>
      </p:sp>
      <p:sp>
        <p:nvSpPr>
          <p:cNvPr id="251" name="Google Shape;251;p5"/>
          <p:cNvSpPr txBox="1"/>
          <p:nvPr/>
        </p:nvSpPr>
        <p:spPr>
          <a:xfrm>
            <a:off x="6597275" y="3400700"/>
            <a:ext cx="2215200" cy="92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600">
              <a:latin typeface="Assistant Light"/>
              <a:ea typeface="Assistant Light"/>
              <a:cs typeface="Assistant Light"/>
              <a:sym typeface="Assistant Light"/>
            </a:endParaRPr>
          </a:p>
          <a:p>
            <a:pPr marL="0" lvl="0" indent="0" algn="ctr" rtl="0">
              <a:spcBef>
                <a:spcPts val="0"/>
              </a:spcBef>
              <a:spcAft>
                <a:spcPts val="0"/>
              </a:spcAft>
              <a:buNone/>
            </a:pPr>
            <a:r>
              <a:rPr lang="en" sz="1200">
                <a:latin typeface="Assistant Light"/>
                <a:ea typeface="Assistant Light"/>
                <a:cs typeface="Assistant Light"/>
                <a:sym typeface="Assistant Light"/>
              </a:rPr>
              <a:t>she/her</a:t>
            </a:r>
            <a:endParaRPr sz="1200">
              <a:latin typeface="Assistant Light"/>
              <a:ea typeface="Assistant Light"/>
              <a:cs typeface="Assistant Light"/>
              <a:sym typeface="Assistant Light"/>
            </a:endParaRPr>
          </a:p>
          <a:p>
            <a:pPr marL="0" lvl="0" indent="0" algn="l" rtl="0">
              <a:spcBef>
                <a:spcPts val="0"/>
              </a:spcBef>
              <a:spcAft>
                <a:spcPts val="0"/>
              </a:spcAft>
              <a:buNone/>
            </a:pPr>
            <a:endParaRPr sz="100">
              <a:latin typeface="Assistant Light"/>
              <a:ea typeface="Assistant Light"/>
              <a:cs typeface="Assistant Light"/>
              <a:sym typeface="Assistant Light"/>
            </a:endParaRPr>
          </a:p>
          <a:p>
            <a:pPr marL="0" lvl="0" indent="0" algn="ctr" rtl="0">
              <a:spcBef>
                <a:spcPts val="0"/>
              </a:spcBef>
              <a:spcAft>
                <a:spcPts val="0"/>
              </a:spcAft>
              <a:buNone/>
            </a:pPr>
            <a:r>
              <a:rPr lang="en">
                <a:latin typeface="Assistant Light"/>
                <a:ea typeface="Assistant Light"/>
                <a:cs typeface="Assistant Light"/>
                <a:sym typeface="Assistant Light"/>
              </a:rPr>
              <a:t>Executive Director</a:t>
            </a:r>
            <a:endParaRPr>
              <a:latin typeface="Assistant Light"/>
              <a:ea typeface="Assistant Light"/>
              <a:cs typeface="Assistant Light"/>
              <a:sym typeface="Assistant Light"/>
            </a:endParaRPr>
          </a:p>
          <a:p>
            <a:pPr marL="0" lvl="0" indent="0" algn="ctr" rtl="0">
              <a:spcBef>
                <a:spcPts val="0"/>
              </a:spcBef>
              <a:spcAft>
                <a:spcPts val="0"/>
              </a:spcAft>
              <a:buNone/>
            </a:pPr>
            <a:r>
              <a:rPr lang="en">
                <a:latin typeface="Assistant Light"/>
                <a:ea typeface="Assistant Light"/>
                <a:cs typeface="Assistant Light"/>
                <a:sym typeface="Assistant Light"/>
              </a:rPr>
              <a:t>Partnership for Resilience</a:t>
            </a:r>
            <a:endParaRPr>
              <a:latin typeface="Assistant Light"/>
              <a:ea typeface="Assistant Light"/>
              <a:cs typeface="Assistant Light"/>
              <a:sym typeface="Assistant Light"/>
            </a:endParaRPr>
          </a:p>
        </p:txBody>
      </p:sp>
      <p:pic>
        <p:nvPicPr>
          <p:cNvPr id="252" name="Google Shape;252;p5"/>
          <p:cNvPicPr preferRelativeResize="0"/>
          <p:nvPr/>
        </p:nvPicPr>
        <p:blipFill>
          <a:blip r:embed="rId5">
            <a:alphaModFix/>
          </a:blip>
          <a:stretch>
            <a:fillRect/>
          </a:stretch>
        </p:blipFill>
        <p:spPr>
          <a:xfrm>
            <a:off x="6949625" y="1749213"/>
            <a:ext cx="1505900" cy="11060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6"/>
          <p:cNvSpPr txBox="1">
            <a:spLocks noGrp="1"/>
          </p:cNvSpPr>
          <p:nvPr>
            <p:ph type="title"/>
          </p:nvPr>
        </p:nvSpPr>
        <p:spPr>
          <a:xfrm>
            <a:off x="4845422" y="2733869"/>
            <a:ext cx="3615900" cy="123087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3600"/>
              <a:buNone/>
            </a:pPr>
            <a:r>
              <a:rPr lang="en"/>
              <a:t>RECAP</a:t>
            </a:r>
            <a:endParaRPr/>
          </a:p>
        </p:txBody>
      </p:sp>
      <p:sp>
        <p:nvSpPr>
          <p:cNvPr id="258" name="Google Shape;258;p6"/>
          <p:cNvSpPr txBox="1">
            <a:spLocks noGrp="1"/>
          </p:cNvSpPr>
          <p:nvPr>
            <p:ph type="title" idx="2"/>
          </p:nvPr>
        </p:nvSpPr>
        <p:spPr>
          <a:xfrm>
            <a:off x="-77106" y="440775"/>
            <a:ext cx="3230100" cy="123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2000"/>
              <a:buNone/>
            </a:pPr>
            <a:r>
              <a:rPr lang="en"/>
              <a:t>01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7"/>
          <p:cNvSpPr txBox="1">
            <a:spLocks noGrp="1"/>
          </p:cNvSpPr>
          <p:nvPr>
            <p:ph type="title"/>
          </p:nvPr>
        </p:nvSpPr>
        <p:spPr>
          <a:xfrm>
            <a:off x="670850" y="2302053"/>
            <a:ext cx="3155400" cy="804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PURPOSE</a:t>
            </a:r>
            <a:endParaRPr/>
          </a:p>
        </p:txBody>
      </p:sp>
      <p:sp>
        <p:nvSpPr>
          <p:cNvPr id="264" name="Google Shape;264;p7"/>
          <p:cNvSpPr txBox="1">
            <a:spLocks noGrp="1"/>
          </p:cNvSpPr>
          <p:nvPr>
            <p:ph type="body" idx="1"/>
          </p:nvPr>
        </p:nvSpPr>
        <p:spPr>
          <a:xfrm>
            <a:off x="4000575" y="1587725"/>
            <a:ext cx="4276800" cy="2788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a:t>Alert and inform school districts of the opportunities available to expand afterschool using COVID relief funding.</a:t>
            </a:r>
            <a:endParaRPr/>
          </a:p>
          <a:p>
            <a:pPr marL="0" lvl="0" indent="0" algn="l" rtl="0">
              <a:lnSpc>
                <a:spcPct val="100000"/>
              </a:lnSpc>
              <a:spcBef>
                <a:spcPts val="0"/>
              </a:spcBef>
              <a:spcAft>
                <a:spcPts val="0"/>
              </a:spcAft>
              <a:buSzPts val="1600"/>
              <a:buNone/>
            </a:pPr>
            <a:endParaRPr/>
          </a:p>
          <a:p>
            <a:pPr marL="0" lvl="0" indent="0" algn="l" rtl="0">
              <a:lnSpc>
                <a:spcPct val="100000"/>
              </a:lnSpc>
              <a:spcBef>
                <a:spcPts val="0"/>
              </a:spcBef>
              <a:spcAft>
                <a:spcPts val="0"/>
              </a:spcAft>
              <a:buSzPts val="1600"/>
              <a:buNone/>
            </a:pPr>
            <a:r>
              <a:rPr lang="en"/>
              <a:t>Network and share best practices or opportunities to collaborate in the youth development field.</a:t>
            </a:r>
            <a:endParaRPr/>
          </a:p>
          <a:p>
            <a:pPr marL="0" lvl="0" indent="0" algn="l" rtl="0">
              <a:lnSpc>
                <a:spcPct val="100000"/>
              </a:lnSpc>
              <a:spcBef>
                <a:spcPts val="0"/>
              </a:spcBef>
              <a:spcAft>
                <a:spcPts val="0"/>
              </a:spcAft>
              <a:buSzPts val="1600"/>
              <a:buNone/>
            </a:pPr>
            <a:endParaRPr/>
          </a:p>
          <a:p>
            <a:pPr marL="0" lvl="0" indent="0" algn="l" rtl="0">
              <a:lnSpc>
                <a:spcPct val="115000"/>
              </a:lnSpc>
              <a:spcBef>
                <a:spcPts val="0"/>
              </a:spcBef>
              <a:spcAft>
                <a:spcPts val="0"/>
              </a:spcAft>
              <a:buSzPts val="1600"/>
              <a:buNone/>
            </a:pPr>
            <a:endParaRPr/>
          </a:p>
          <a:p>
            <a:pPr marL="0" lvl="0" indent="0" algn="l" rtl="0">
              <a:lnSpc>
                <a:spcPct val="115000"/>
              </a:lnSpc>
              <a:spcBef>
                <a:spcPts val="0"/>
              </a:spcBef>
              <a:spcAft>
                <a:spcPts val="0"/>
              </a:spcAft>
              <a:buSzPts val="16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idx="6"/>
          </p:nvPr>
        </p:nvSpPr>
        <p:spPr>
          <a:xfrm>
            <a:off x="5427350" y="356124"/>
            <a:ext cx="3097800" cy="9372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400"/>
              <a:buNone/>
            </a:pPr>
            <a:r>
              <a:rPr lang="en"/>
              <a:t>SERIES GOALS</a:t>
            </a:r>
            <a:endParaRPr/>
          </a:p>
        </p:txBody>
      </p:sp>
      <p:sp>
        <p:nvSpPr>
          <p:cNvPr id="270" name="Google Shape;270;p8"/>
          <p:cNvSpPr/>
          <p:nvPr/>
        </p:nvSpPr>
        <p:spPr>
          <a:xfrm>
            <a:off x="-1186725" y="807709"/>
            <a:ext cx="5512500" cy="5512500"/>
          </a:xfrm>
          <a:prstGeom prst="ellipse">
            <a:avLst/>
          </a:prstGeom>
          <a:solidFill>
            <a:schemeClr val="lt2">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8"/>
          <p:cNvSpPr/>
          <p:nvPr/>
        </p:nvSpPr>
        <p:spPr>
          <a:xfrm>
            <a:off x="-108125" y="2036930"/>
            <a:ext cx="3355500" cy="3355500"/>
          </a:xfrm>
          <a:prstGeom prst="ellipse">
            <a:avLst/>
          </a:prstGeom>
          <a:solidFill>
            <a:schemeClr val="accent3">
              <a:alpha val="7294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8"/>
          <p:cNvSpPr/>
          <p:nvPr/>
        </p:nvSpPr>
        <p:spPr>
          <a:xfrm>
            <a:off x="842850" y="2933600"/>
            <a:ext cx="1453500" cy="1453500"/>
          </a:xfrm>
          <a:prstGeom prst="ellipse">
            <a:avLst/>
          </a:prstGeom>
          <a:solidFill>
            <a:schemeClr val="accent4">
              <a:alpha val="7019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8"/>
          <p:cNvSpPr txBox="1">
            <a:spLocks noGrp="1"/>
          </p:cNvSpPr>
          <p:nvPr>
            <p:ph type="ctrTitle" idx="4"/>
          </p:nvPr>
        </p:nvSpPr>
        <p:spPr>
          <a:xfrm flipH="1">
            <a:off x="4939224" y="2230130"/>
            <a:ext cx="3789837" cy="577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LEARN HOW TO LEVERAGE RESOURCES</a:t>
            </a:r>
            <a:endParaRPr>
              <a:solidFill>
                <a:schemeClr val="dk1"/>
              </a:solidFill>
            </a:endParaRPr>
          </a:p>
        </p:txBody>
      </p:sp>
      <p:sp>
        <p:nvSpPr>
          <p:cNvPr id="274" name="Google Shape;274;p8"/>
          <p:cNvSpPr txBox="1">
            <a:spLocks noGrp="1"/>
          </p:cNvSpPr>
          <p:nvPr>
            <p:ph type="subTitle" idx="1"/>
          </p:nvPr>
        </p:nvSpPr>
        <p:spPr>
          <a:xfrm flipH="1">
            <a:off x="4329625" y="1574383"/>
            <a:ext cx="2003400" cy="87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
              <a:t>Understand the current state of afterschool in Illinois </a:t>
            </a:r>
            <a:endParaRPr/>
          </a:p>
        </p:txBody>
      </p:sp>
      <p:sp>
        <p:nvSpPr>
          <p:cNvPr id="275" name="Google Shape;275;p8"/>
          <p:cNvSpPr txBox="1">
            <a:spLocks noGrp="1"/>
          </p:cNvSpPr>
          <p:nvPr>
            <p:ph type="subTitle" idx="5"/>
          </p:nvPr>
        </p:nvSpPr>
        <p:spPr>
          <a:xfrm flipH="1">
            <a:off x="4939225" y="2645548"/>
            <a:ext cx="2637232" cy="87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
              <a:t>Utilize available community partners and funding to expand afterschool</a:t>
            </a:r>
            <a:endParaRPr/>
          </a:p>
        </p:txBody>
      </p:sp>
      <p:sp>
        <p:nvSpPr>
          <p:cNvPr id="276" name="Google Shape;276;p8"/>
          <p:cNvSpPr txBox="1">
            <a:spLocks noGrp="1"/>
          </p:cNvSpPr>
          <p:nvPr>
            <p:ph type="ctrTitle"/>
          </p:nvPr>
        </p:nvSpPr>
        <p:spPr>
          <a:xfrm flipH="1">
            <a:off x="4329625" y="1159009"/>
            <a:ext cx="2240224" cy="577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solidFill>
                  <a:schemeClr val="dk1"/>
                </a:solidFill>
              </a:rPr>
              <a:t>ESTABLISH A BASELINE</a:t>
            </a:r>
            <a:endParaRPr>
              <a:solidFill>
                <a:schemeClr val="dk1"/>
              </a:solidFill>
            </a:endParaRPr>
          </a:p>
        </p:txBody>
      </p:sp>
      <p:sp>
        <p:nvSpPr>
          <p:cNvPr id="277" name="Google Shape;277;p8"/>
          <p:cNvSpPr txBox="1">
            <a:spLocks noGrp="1"/>
          </p:cNvSpPr>
          <p:nvPr>
            <p:ph type="subTitle" idx="3"/>
          </p:nvPr>
        </p:nvSpPr>
        <p:spPr>
          <a:xfrm flipH="1">
            <a:off x="5388265" y="3973779"/>
            <a:ext cx="2439900" cy="87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
              <a:t>Prepare for programming post ARP funding </a:t>
            </a:r>
            <a:endParaRPr/>
          </a:p>
        </p:txBody>
      </p:sp>
      <p:sp>
        <p:nvSpPr>
          <p:cNvPr id="278" name="Google Shape;278;p8"/>
          <p:cNvSpPr txBox="1">
            <a:spLocks noGrp="1"/>
          </p:cNvSpPr>
          <p:nvPr>
            <p:ph type="ctrTitle" idx="2"/>
          </p:nvPr>
        </p:nvSpPr>
        <p:spPr>
          <a:xfrm flipH="1">
            <a:off x="5359230" y="3563959"/>
            <a:ext cx="2888132" cy="577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solidFill>
                  <a:schemeClr val="dk1"/>
                </a:solidFill>
              </a:rPr>
              <a:t>CREATE SUSTAINABLE OPPORTUNITIES FOR YOUTH</a:t>
            </a:r>
            <a:endParaRPr>
              <a:solidFill>
                <a:schemeClr val="dk1"/>
              </a:solidFill>
            </a:endParaRPr>
          </a:p>
        </p:txBody>
      </p:sp>
      <p:sp>
        <p:nvSpPr>
          <p:cNvPr id="279" name="Google Shape;279;p8"/>
          <p:cNvSpPr txBox="1">
            <a:spLocks noGrp="1"/>
          </p:cNvSpPr>
          <p:nvPr>
            <p:ph type="ctrTitle"/>
          </p:nvPr>
        </p:nvSpPr>
        <p:spPr>
          <a:xfrm flipH="1">
            <a:off x="1210213" y="1229309"/>
            <a:ext cx="709200" cy="577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3000">
                <a:solidFill>
                  <a:schemeClr val="lt1"/>
                </a:solidFill>
              </a:rPr>
              <a:t>01</a:t>
            </a:r>
            <a:endParaRPr sz="3000">
              <a:solidFill>
                <a:schemeClr val="lt1"/>
              </a:solidFill>
            </a:endParaRPr>
          </a:p>
        </p:txBody>
      </p:sp>
      <p:sp>
        <p:nvSpPr>
          <p:cNvPr id="280" name="Google Shape;280;p8"/>
          <p:cNvSpPr txBox="1">
            <a:spLocks noGrp="1"/>
          </p:cNvSpPr>
          <p:nvPr>
            <p:ph type="ctrTitle"/>
          </p:nvPr>
        </p:nvSpPr>
        <p:spPr>
          <a:xfrm flipH="1">
            <a:off x="1210213" y="2284430"/>
            <a:ext cx="709200" cy="577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3000">
                <a:solidFill>
                  <a:schemeClr val="lt1"/>
                </a:solidFill>
              </a:rPr>
              <a:t>02</a:t>
            </a:r>
            <a:endParaRPr sz="3000">
              <a:solidFill>
                <a:schemeClr val="lt1"/>
              </a:solidFill>
            </a:endParaRPr>
          </a:p>
        </p:txBody>
      </p:sp>
      <p:sp>
        <p:nvSpPr>
          <p:cNvPr id="281" name="Google Shape;281;p8"/>
          <p:cNvSpPr txBox="1">
            <a:spLocks noGrp="1"/>
          </p:cNvSpPr>
          <p:nvPr>
            <p:ph type="ctrTitle"/>
          </p:nvPr>
        </p:nvSpPr>
        <p:spPr>
          <a:xfrm flipH="1">
            <a:off x="1210213" y="3371450"/>
            <a:ext cx="709200" cy="577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3000">
                <a:solidFill>
                  <a:schemeClr val="lt1"/>
                </a:solidFill>
              </a:rPr>
              <a:t>03</a:t>
            </a:r>
            <a:endParaRPr sz="3000">
              <a:solidFill>
                <a:schemeClr val="lt1"/>
              </a:solidFill>
            </a:endParaRPr>
          </a:p>
        </p:txBody>
      </p:sp>
      <p:cxnSp>
        <p:nvCxnSpPr>
          <p:cNvPr id="282" name="Google Shape;282;p8"/>
          <p:cNvCxnSpPr/>
          <p:nvPr/>
        </p:nvCxnSpPr>
        <p:spPr>
          <a:xfrm>
            <a:off x="2014663" y="1489675"/>
            <a:ext cx="2214900" cy="0"/>
          </a:xfrm>
          <a:prstGeom prst="straightConnector1">
            <a:avLst/>
          </a:prstGeom>
          <a:noFill/>
          <a:ln w="19050" cap="flat" cmpd="sng">
            <a:solidFill>
              <a:schemeClr val="accent2"/>
            </a:solidFill>
            <a:prstDash val="solid"/>
            <a:round/>
            <a:headEnd type="none" w="sm" len="sm"/>
            <a:tailEnd type="none" w="sm" len="sm"/>
          </a:ln>
        </p:spPr>
      </p:cxnSp>
      <p:cxnSp>
        <p:nvCxnSpPr>
          <p:cNvPr id="283" name="Google Shape;283;p8"/>
          <p:cNvCxnSpPr/>
          <p:nvPr/>
        </p:nvCxnSpPr>
        <p:spPr>
          <a:xfrm>
            <a:off x="2014663" y="2571750"/>
            <a:ext cx="2843100" cy="0"/>
          </a:xfrm>
          <a:prstGeom prst="straightConnector1">
            <a:avLst/>
          </a:prstGeom>
          <a:noFill/>
          <a:ln w="19050" cap="flat" cmpd="sng">
            <a:solidFill>
              <a:schemeClr val="accent2"/>
            </a:solidFill>
            <a:prstDash val="solid"/>
            <a:round/>
            <a:headEnd type="none" w="sm" len="sm"/>
            <a:tailEnd type="none" w="sm" len="sm"/>
          </a:ln>
        </p:spPr>
      </p:cxnSp>
      <p:cxnSp>
        <p:nvCxnSpPr>
          <p:cNvPr id="284" name="Google Shape;284;p8"/>
          <p:cNvCxnSpPr/>
          <p:nvPr/>
        </p:nvCxnSpPr>
        <p:spPr>
          <a:xfrm>
            <a:off x="2014663" y="3660350"/>
            <a:ext cx="3290700" cy="0"/>
          </a:xfrm>
          <a:prstGeom prst="straightConnector1">
            <a:avLst/>
          </a:prstGeom>
          <a:noFill/>
          <a:ln w="19050" cap="flat" cmpd="sng">
            <a:solidFill>
              <a:schemeClr val="accent2"/>
            </a:solidFill>
            <a:prstDash val="solid"/>
            <a:round/>
            <a:headEnd type="none" w="sm" len="sm"/>
            <a:tailEnd type="none" w="sm" len="sm"/>
          </a:ln>
        </p:spPr>
      </p:cxnSp>
    </p:spTree>
  </p:cSld>
  <p:clrMapOvr>
    <a:masterClrMapping/>
  </p:clrMapOvr>
</p:sld>
</file>

<file path=ppt/theme/theme1.xml><?xml version="1.0" encoding="utf-8"?>
<a:theme xmlns:a="http://schemas.openxmlformats.org/drawingml/2006/main" name="Pregnancy Breakthrough by Slidesgo">
  <a:themeElements>
    <a:clrScheme name="Simple Light">
      <a:dk1>
        <a:srgbClr val="434343"/>
      </a:dk1>
      <a:lt1>
        <a:srgbClr val="F2F2F2"/>
      </a:lt1>
      <a:dk2>
        <a:srgbClr val="595959"/>
      </a:dk2>
      <a:lt2>
        <a:srgbClr val="8CB1EE"/>
      </a:lt2>
      <a:accent1>
        <a:srgbClr val="F2F2F2"/>
      </a:accent1>
      <a:accent2>
        <a:srgbClr val="8CB1EE"/>
      </a:accent2>
      <a:accent3>
        <a:srgbClr val="ABD59A"/>
      </a:accent3>
      <a:accent4>
        <a:srgbClr val="F2D9CF"/>
      </a:accent4>
      <a:accent5>
        <a:srgbClr val="8CB1EE"/>
      </a:accent5>
      <a:accent6>
        <a:srgbClr val="ABD59A"/>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TotalTime>
  <Words>1901</Words>
  <Application>Microsoft Office PowerPoint</Application>
  <PresentationFormat>On-screen Show (16:9)</PresentationFormat>
  <Paragraphs>335</Paragraphs>
  <Slides>40</Slides>
  <Notes>40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Nunito Light</vt:lpstr>
      <vt:lpstr>PT Serif</vt:lpstr>
      <vt:lpstr>Roboto Condensed Light</vt:lpstr>
      <vt:lpstr>Marvel</vt:lpstr>
      <vt:lpstr>Thasadith</vt:lpstr>
      <vt:lpstr>Calibri</vt:lpstr>
      <vt:lpstr>Arial</vt:lpstr>
      <vt:lpstr>Assistant</vt:lpstr>
      <vt:lpstr>Assistant Light</vt:lpstr>
      <vt:lpstr>Raleway SemiBold</vt:lpstr>
      <vt:lpstr>Pregnancy Breakthrough by Slidesgo</vt:lpstr>
      <vt:lpstr>CONNECTING WITH COMMUNITY PARTNERS</vt:lpstr>
      <vt:lpstr>AGENDA</vt:lpstr>
      <vt:lpstr>MEETING NORMS</vt:lpstr>
      <vt:lpstr>ACT NOW</vt:lpstr>
      <vt:lpstr>Partnership for Resilience</vt:lpstr>
      <vt:lpstr>FACILITATORS</vt:lpstr>
      <vt:lpstr>RECAP</vt:lpstr>
      <vt:lpstr>PURPOSE</vt:lpstr>
      <vt:lpstr>SERIES GOALS</vt:lpstr>
      <vt:lpstr>SERIES OVERVIEW</vt:lpstr>
      <vt:lpstr>COVID RELIEF EDUCATION FUNDING</vt:lpstr>
      <vt:lpstr>NEEDS AND ASSETS</vt:lpstr>
      <vt:lpstr>BENEFITS OF PARTNERING</vt:lpstr>
      <vt:lpstr>PowerPoint Presentation</vt:lpstr>
      <vt:lpstr>1:4</vt:lpstr>
      <vt:lpstr>MENTI</vt:lpstr>
      <vt:lpstr>USING ESSER FUNDING TO PARTNER</vt:lpstr>
      <vt:lpstr>ALLOCATION UPDATE</vt:lpstr>
      <vt:lpstr>OVERALL ESSER SPENDING</vt:lpstr>
      <vt:lpstr>CURRENT STATE OF OST PARTNERSHIPS</vt:lpstr>
      <vt:lpstr>PowerPoint Presentation</vt:lpstr>
      <vt:lpstr>ACCESSING FUNDING</vt:lpstr>
      <vt:lpstr>OUTREACH</vt:lpstr>
      <vt:lpstr>MANAGEMENT</vt:lpstr>
      <vt:lpstr>MENTI</vt:lpstr>
      <vt:lpstr>Statewide Partnerships</vt:lpstr>
      <vt:lpstr>MAP ACTIVITY</vt:lpstr>
      <vt:lpstr>SUCCESSFUL PARTNERSHIPS</vt:lpstr>
      <vt:lpstr>PowerPoint Presentation</vt:lpstr>
      <vt:lpstr>YOU YOU &amp; ME  YOU, ME &amp; EVERYBODY ELSE </vt:lpstr>
      <vt:lpstr>03</vt:lpstr>
      <vt:lpstr>Relational vs Transactional</vt:lpstr>
      <vt:lpstr>Community organizations have the capacity and the opportunity to provide experiences that are unique and meaningful to our communities.</vt:lpstr>
      <vt:lpstr>Be intentional about establishing a clear blueprint for the work that you will do in partnership.</vt:lpstr>
      <vt:lpstr>Shared Vision</vt:lpstr>
      <vt:lpstr>RESOURCES</vt:lpstr>
      <vt:lpstr>21st CCLC Town Hall</vt:lpstr>
      <vt:lpstr>SUSTAINABILITY PLANNING FOR AFTER ESSER FUNDING</vt:lpstr>
      <vt:lpstr>EVALUATION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WITH COMMUNITY PARTNERS</dc:title>
  <dc:creator>Gillani, Nikki</dc:creator>
  <cp:lastModifiedBy>Gillani, Nikki</cp:lastModifiedBy>
  <cp:revision>3</cp:revision>
  <dcterms:modified xsi:type="dcterms:W3CDTF">2022-10-25T13:46:13Z</dcterms:modified>
</cp:coreProperties>
</file>