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9"/>
  </p:notesMasterIdLst>
  <p:sldIdLst>
    <p:sldId id="256" r:id="rId2"/>
    <p:sldId id="258" r:id="rId3"/>
    <p:sldId id="261" r:id="rId4"/>
    <p:sldId id="259" r:id="rId5"/>
    <p:sldId id="330" r:id="rId6"/>
    <p:sldId id="277" r:id="rId7"/>
    <p:sldId id="267" r:id="rId8"/>
    <p:sldId id="341" r:id="rId9"/>
    <p:sldId id="284" r:id="rId10"/>
    <p:sldId id="271" r:id="rId11"/>
    <p:sldId id="281" r:id="rId12"/>
    <p:sldId id="340" r:id="rId13"/>
    <p:sldId id="262" r:id="rId14"/>
    <p:sldId id="291" r:id="rId15"/>
    <p:sldId id="307" r:id="rId16"/>
    <p:sldId id="263" r:id="rId17"/>
    <p:sldId id="337" r:id="rId18"/>
    <p:sldId id="265" r:id="rId19"/>
    <p:sldId id="264" r:id="rId20"/>
    <p:sldId id="268" r:id="rId21"/>
    <p:sldId id="334" r:id="rId22"/>
    <p:sldId id="342" r:id="rId23"/>
    <p:sldId id="293" r:id="rId24"/>
    <p:sldId id="270" r:id="rId25"/>
    <p:sldId id="335" r:id="rId26"/>
    <p:sldId id="308" r:id="rId27"/>
    <p:sldId id="333" r:id="rId28"/>
  </p:sldIdLst>
  <p:sldSz cx="9144000" cy="5143500" type="screen16x9"/>
  <p:notesSz cx="6858000" cy="9144000"/>
  <p:embeddedFontLst>
    <p:embeddedFont>
      <p:font typeface="Bellota Text" panose="020B0604020202020204" charset="0"/>
      <p:regular r:id="rId30"/>
      <p:bold r:id="rId31"/>
      <p:italic r:id="rId32"/>
      <p:boldItalic r:id="rId33"/>
    </p:embeddedFont>
    <p:embeddedFont>
      <p:font typeface="Boogaloo" panose="020B0604020202020204" charset="0"/>
      <p:regular r:id="rId34"/>
    </p:embeddedFont>
    <p:embeddedFont>
      <p:font typeface="Calibri" panose="020F0502020204030204" pitchFamily="34" charset="0"/>
      <p:regular r:id="rId35"/>
      <p:bold r:id="rId36"/>
      <p:italic r:id="rId37"/>
      <p:boldItalic r:id="rId38"/>
    </p:embeddedFont>
    <p:embeddedFont>
      <p:font typeface="Lexend Deca" panose="020B0604020202020204" charset="0"/>
      <p:regular r:id="rId39"/>
      <p:bold r:id="rId40"/>
    </p:embeddedFont>
    <p:embeddedFont>
      <p:font typeface="Roboto Condensed Light" panose="02000000000000000000" pitchFamily="2" charset="0"/>
      <p:regular r:id="rId41"/>
      <p: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9941AC-6DD8-9783-BED0-4C8F124D844F}" name="Gillani, Nikki" initials="GN" userId="S::gillanin@actnowillinois.org::9c11981d-a6dc-4d19-a5d6-848c0261d16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BBED"/>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6C464E-4717-487F-8480-E25753B77B2D}">
  <a:tblStyle styleId="{C06C464E-4717-487F-8480-E25753B77B2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93" autoAdjust="0"/>
  </p:normalViewPr>
  <p:slideViewPr>
    <p:cSldViewPr snapToGrid="0">
      <p:cViewPr varScale="1">
        <p:scale>
          <a:sx n="98" d="100"/>
          <a:sy n="98" d="100"/>
        </p:scale>
        <p:origin x="1596" y="1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043384c365_0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043384c365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https://www.isbe.net/Pages/21st-Century-Community-Learning-Centers.aspx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1043384c365_0_6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1043384c365_0_6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043384c365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043384c365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1048f4b00d7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1048f4b00d7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g1048f4b00d7_0_8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4" name="Google Shape;1684;g1048f4b00d7_0_8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043384c36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1043384c36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043384c365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1043384c365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043384c365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1043384c365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https://actnowillinois.org/afterschool-and-school-district-partnerships/</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043384c365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043384c365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Note: priorities are transitioned. First launch </a:t>
            </a:r>
            <a:r>
              <a:rPr lang="en-US" dirty="0" err="1"/>
              <a:t>menti</a:t>
            </a:r>
            <a:r>
              <a:rPr lang="en-US" dirty="0"/>
              <a:t> to assess what priorities are mentioned from this data.</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https://www.menti.com/6p2cib9rku</a:t>
            </a: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Working time—fill out individually, share out through </a:t>
            </a:r>
            <a:r>
              <a:rPr lang="en-US" b="0" dirty="0" err="1"/>
              <a:t>jamboard</a:t>
            </a:r>
            <a:endParaRPr lang="en-US" b="0" dirty="0"/>
          </a:p>
          <a:p>
            <a:endParaRPr lang="en-US" b="1" dirty="0"/>
          </a:p>
          <a:p>
            <a:r>
              <a:rPr lang="en-US" b="1" dirty="0"/>
              <a:t>https://jamboard.google.com/d/1oevTCrwoOL-sR6kyqf7cJnUQrrFdLUds2tqxNHd_wDE/edit?usp=sharing</a:t>
            </a:r>
          </a:p>
        </p:txBody>
      </p:sp>
    </p:spTree>
    <p:extLst>
      <p:ext uri="{BB962C8B-B14F-4D97-AF65-F5344CB8AC3E}">
        <p14:creationId xmlns:p14="http://schemas.microsoft.com/office/powerpoint/2010/main" val="1673605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fc863c09f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fc863c09f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g1048f4b00d7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3" name="Google Shape;1063;g1048f4b00d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1043384c365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1043384c365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g1048f4b00d7_0_9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5" name="Google Shape;1705;g1048f4b00d7_0_9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fc863c09f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fc863c09f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043384c36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043384c36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043384c365_0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043384c365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rabicPeriod"/>
            </a:pPr>
            <a:r>
              <a:rPr lang="en-US" dirty="0"/>
              <a:t>Program type</a:t>
            </a:r>
          </a:p>
          <a:p>
            <a:pPr marL="685800" lvl="1" indent="-228600" algn="l" rtl="0">
              <a:spcBef>
                <a:spcPts val="0"/>
              </a:spcBef>
              <a:spcAft>
                <a:spcPts val="0"/>
              </a:spcAft>
              <a:buAutoNum type="arabicPeriod"/>
            </a:pPr>
            <a:r>
              <a:rPr lang="en-US" dirty="0"/>
              <a:t>CBO</a:t>
            </a:r>
          </a:p>
          <a:p>
            <a:pPr marL="685800" lvl="1" indent="-228600" algn="l" rtl="0">
              <a:spcBef>
                <a:spcPts val="0"/>
              </a:spcBef>
              <a:spcAft>
                <a:spcPts val="0"/>
              </a:spcAft>
              <a:buAutoNum type="arabicPeriod"/>
            </a:pPr>
            <a:r>
              <a:rPr lang="en-US" dirty="0"/>
              <a:t>School</a:t>
            </a:r>
          </a:p>
          <a:p>
            <a:pPr marL="685800" lvl="1" indent="-228600" algn="l" rtl="0">
              <a:spcBef>
                <a:spcPts val="0"/>
              </a:spcBef>
              <a:spcAft>
                <a:spcPts val="0"/>
              </a:spcAft>
              <a:buAutoNum type="arabicPeriod"/>
            </a:pPr>
            <a:r>
              <a:rPr lang="en-US" dirty="0"/>
              <a:t>Home</a:t>
            </a:r>
          </a:p>
          <a:p>
            <a:pPr marL="685800" lvl="1" indent="-228600" algn="l" rtl="0">
              <a:spcBef>
                <a:spcPts val="0"/>
              </a:spcBef>
              <a:spcAft>
                <a:spcPts val="0"/>
              </a:spcAft>
              <a:buAutoNum type="arabicPeriod"/>
            </a:pPr>
            <a:r>
              <a:rPr lang="en-US" dirty="0"/>
              <a:t>Faith-based</a:t>
            </a:r>
          </a:p>
          <a:p>
            <a:pPr marL="685800" lvl="1" indent="-228600" algn="l" rtl="0">
              <a:spcBef>
                <a:spcPts val="0"/>
              </a:spcBef>
              <a:spcAft>
                <a:spcPts val="0"/>
              </a:spcAft>
              <a:buAutoNum type="arabicPeriod"/>
            </a:pPr>
            <a:r>
              <a:rPr lang="en-US" dirty="0"/>
              <a:t>Other</a:t>
            </a:r>
          </a:p>
          <a:p>
            <a:pPr marL="228600" lvl="0" indent="-228600" algn="l" rtl="0">
              <a:spcBef>
                <a:spcPts val="0"/>
              </a:spcBef>
              <a:spcAft>
                <a:spcPts val="0"/>
              </a:spcAft>
              <a:buAutoNum type="arabicPeriod"/>
            </a:pPr>
            <a:r>
              <a:rPr lang="en-US" dirty="0"/>
              <a:t>What is your experience with grant writing?</a:t>
            </a:r>
          </a:p>
          <a:p>
            <a:pPr marL="685800" lvl="1" indent="-228600" algn="l" rtl="0">
              <a:spcBef>
                <a:spcPts val="0"/>
              </a:spcBef>
              <a:spcAft>
                <a:spcPts val="0"/>
              </a:spcAft>
              <a:buAutoNum type="arabicPeriod"/>
            </a:pPr>
            <a:r>
              <a:rPr lang="en-US" dirty="0"/>
              <a:t>None</a:t>
            </a:r>
          </a:p>
          <a:p>
            <a:pPr marL="685800" lvl="1" indent="-228600" algn="l" rtl="0">
              <a:spcBef>
                <a:spcPts val="0"/>
              </a:spcBef>
              <a:spcAft>
                <a:spcPts val="0"/>
              </a:spcAft>
              <a:buAutoNum type="arabicPeriod"/>
            </a:pPr>
            <a:r>
              <a:rPr lang="en-US" dirty="0"/>
              <a:t>Little</a:t>
            </a:r>
          </a:p>
          <a:p>
            <a:pPr marL="685800" lvl="1" indent="-228600" algn="l" rtl="0">
              <a:spcBef>
                <a:spcPts val="0"/>
              </a:spcBef>
              <a:spcAft>
                <a:spcPts val="0"/>
              </a:spcAft>
              <a:buAutoNum type="arabicPeriod"/>
            </a:pPr>
            <a:r>
              <a:rPr lang="en-US" dirty="0"/>
              <a:t>Some</a:t>
            </a:r>
          </a:p>
          <a:p>
            <a:pPr marL="685800" lvl="1" indent="-228600" algn="l" rtl="0">
              <a:spcBef>
                <a:spcPts val="0"/>
              </a:spcBef>
              <a:spcAft>
                <a:spcPts val="0"/>
              </a:spcAft>
              <a:buAutoNum type="arabicPeriod"/>
            </a:pPr>
            <a:r>
              <a:rPr lang="en-US" dirty="0"/>
              <a:t>A lot</a:t>
            </a:r>
          </a:p>
          <a:p>
            <a:pPr marL="228600" lvl="0" indent="-228600" algn="l" rtl="0">
              <a:spcBef>
                <a:spcPts val="0"/>
              </a:spcBef>
              <a:spcAft>
                <a:spcPts val="0"/>
              </a:spcAft>
              <a:buAutoNum type="arabicPeriod"/>
            </a:pPr>
            <a:r>
              <a:rPr lang="en-US" dirty="0"/>
              <a:t>What does your capacity look like?</a:t>
            </a:r>
          </a:p>
          <a:p>
            <a:pPr marL="685800" lvl="1" indent="-228600" algn="l" rtl="0">
              <a:spcBef>
                <a:spcPts val="0"/>
              </a:spcBef>
              <a:spcAft>
                <a:spcPts val="0"/>
              </a:spcAft>
              <a:buAutoNum type="arabicPeriod"/>
            </a:pPr>
            <a:r>
              <a:rPr lang="en-US" dirty="0"/>
              <a:t>Low capacity (no team or 1-2 team members)</a:t>
            </a:r>
          </a:p>
          <a:p>
            <a:pPr marL="685800" lvl="1" indent="-228600" algn="l" rtl="0">
              <a:spcBef>
                <a:spcPts val="0"/>
              </a:spcBef>
              <a:spcAft>
                <a:spcPts val="0"/>
              </a:spcAft>
              <a:buAutoNum type="arabicPeriod"/>
            </a:pPr>
            <a:r>
              <a:rPr lang="en-US" dirty="0"/>
              <a:t>Medium capacity (2-3 team members)</a:t>
            </a:r>
          </a:p>
          <a:p>
            <a:pPr marL="685800" lvl="1" indent="-228600" algn="l" rtl="0">
              <a:spcBef>
                <a:spcPts val="0"/>
              </a:spcBef>
              <a:spcAft>
                <a:spcPts val="0"/>
              </a:spcAft>
              <a:buAutoNum type="arabicPeriod"/>
            </a:pPr>
            <a:r>
              <a:rPr lang="en-US" dirty="0"/>
              <a:t>High capacity (3-5 team members)</a:t>
            </a:r>
          </a:p>
          <a:p>
            <a:pPr marL="685800" lvl="1" indent="-228600" algn="l" rtl="0">
              <a:spcBef>
                <a:spcPts val="0"/>
              </a:spcBef>
              <a:spcAft>
                <a:spcPts val="0"/>
              </a:spcAft>
              <a:buAutoNum type="arabicPeriod"/>
            </a:pPr>
            <a:r>
              <a:rPr lang="en-US" dirty="0"/>
              <a:t>Unsure</a:t>
            </a:r>
          </a:p>
        </p:txBody>
      </p:sp>
    </p:spTree>
    <p:extLst>
      <p:ext uri="{BB962C8B-B14F-4D97-AF65-F5344CB8AC3E}">
        <p14:creationId xmlns:p14="http://schemas.microsoft.com/office/powerpoint/2010/main" val="2932402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1043384c365_0_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1043384c365_0_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043384c365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043384c365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1043384c365_0_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1043384c365_0_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are WORKING sessions. There will be accompanying worksheets and documents for you all to fill out as we are in this session so that you walk away with tangible tools that prepare you for upcoming NOFOs. Throughout these sessions there are opportunities for engagement and share outs through </a:t>
            </a:r>
            <a:r>
              <a:rPr lang="en-US" dirty="0" err="1"/>
              <a:t>menti</a:t>
            </a:r>
            <a:r>
              <a:rPr lang="en-US" dirty="0"/>
              <a:t> meters and </a:t>
            </a:r>
            <a:r>
              <a:rPr lang="en-US" dirty="0" err="1"/>
              <a:t>jamboards</a:t>
            </a:r>
            <a:r>
              <a:rPr lang="en-US" dirty="0"/>
              <a:t> that will enhance your learning experience—please participate in these opportunities.</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1043384c365_0_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1043384c365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Explain NOFO and RFP acronyms</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72100" y="1482525"/>
            <a:ext cx="7551900" cy="1395600"/>
          </a:xfrm>
          <a:prstGeom prst="rect">
            <a:avLst/>
          </a:prstGeom>
        </p:spPr>
        <p:txBody>
          <a:bodyPr spcFirstLastPara="1" wrap="square" lIns="0" tIns="0" rIns="0" bIns="0" anchor="b" anchorCtr="0">
            <a:noAutofit/>
          </a:bodyPr>
          <a:lstStyle>
            <a:lvl1pPr lvl="0" algn="r">
              <a:spcBef>
                <a:spcPts val="0"/>
              </a:spcBef>
              <a:spcAft>
                <a:spcPts val="0"/>
              </a:spcAft>
              <a:buSzPts val="5200"/>
              <a:buNone/>
              <a:defRPr sz="5000">
                <a:latin typeface="Lexend Deca"/>
                <a:ea typeface="Lexend Deca"/>
                <a:cs typeface="Lexend Deca"/>
                <a:sym typeface="Lexend Deca"/>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924950" y="3241537"/>
            <a:ext cx="4347000" cy="3438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1" name="Google Shape;11;p2"/>
          <p:cNvPicPr preferRelativeResize="0"/>
          <p:nvPr/>
        </p:nvPicPr>
        <p:blipFill rotWithShape="1">
          <a:blip r:embed="rId2">
            <a:alphaModFix/>
          </a:blip>
          <a:srcRect t="-1090" b="1090"/>
          <a:stretch/>
        </p:blipFill>
        <p:spPr>
          <a:xfrm>
            <a:off x="-6915750" y="2704450"/>
            <a:ext cx="12353101" cy="6948625"/>
          </a:xfrm>
          <a:prstGeom prst="rect">
            <a:avLst/>
          </a:prstGeom>
          <a:noFill/>
          <a:ln>
            <a:noFill/>
          </a:ln>
        </p:spPr>
      </p:pic>
      <p:pic>
        <p:nvPicPr>
          <p:cNvPr id="12" name="Google Shape;12;p2"/>
          <p:cNvPicPr preferRelativeResize="0"/>
          <p:nvPr/>
        </p:nvPicPr>
        <p:blipFill rotWithShape="1">
          <a:blip r:embed="rId2">
            <a:alphaModFix/>
          </a:blip>
          <a:srcRect t="-1090" b="1090"/>
          <a:stretch/>
        </p:blipFill>
        <p:spPr>
          <a:xfrm>
            <a:off x="4421575" y="-5053900"/>
            <a:ext cx="12353101" cy="6948625"/>
          </a:xfrm>
          <a:prstGeom prst="rect">
            <a:avLst/>
          </a:prstGeom>
          <a:noFill/>
          <a:ln>
            <a:noFill/>
          </a:ln>
        </p:spPr>
      </p:pic>
      <p:sp>
        <p:nvSpPr>
          <p:cNvPr id="13" name="Google Shape;13;p2"/>
          <p:cNvSpPr/>
          <p:nvPr/>
        </p:nvSpPr>
        <p:spPr>
          <a:xfrm rot="440971" flipH="1">
            <a:off x="-1229822" y="409185"/>
            <a:ext cx="5555744" cy="3777407"/>
          </a:xfrm>
          <a:prstGeom prst="arc">
            <a:avLst>
              <a:gd name="adj1" fmla="val 13024621"/>
              <a:gd name="adj2" fmla="val 0"/>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9832205" flipH="1">
            <a:off x="5568995" y="1086575"/>
            <a:ext cx="3825910" cy="3826198"/>
          </a:xfrm>
          <a:prstGeom prst="arc">
            <a:avLst>
              <a:gd name="adj1" fmla="val 12577092"/>
              <a:gd name="adj2" fmla="val 20423463"/>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2"/>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73"/>
        <p:cNvGrpSpPr/>
        <p:nvPr/>
      </p:nvGrpSpPr>
      <p:grpSpPr>
        <a:xfrm>
          <a:off x="0" y="0"/>
          <a:ext cx="0" cy="0"/>
          <a:chOff x="0" y="0"/>
          <a:chExt cx="0" cy="0"/>
        </a:xfrm>
      </p:grpSpPr>
      <p:pic>
        <p:nvPicPr>
          <p:cNvPr id="74" name="Google Shape;74;p13"/>
          <p:cNvPicPr preferRelativeResize="0"/>
          <p:nvPr/>
        </p:nvPicPr>
        <p:blipFill rotWithShape="1">
          <a:blip r:embed="rId2">
            <a:alphaModFix/>
          </a:blip>
          <a:srcRect t="-1090" b="1090"/>
          <a:stretch/>
        </p:blipFill>
        <p:spPr>
          <a:xfrm>
            <a:off x="-3639675" y="-5316625"/>
            <a:ext cx="16423352" cy="6948625"/>
          </a:xfrm>
          <a:prstGeom prst="rect">
            <a:avLst/>
          </a:prstGeom>
          <a:noFill/>
          <a:ln>
            <a:noFill/>
          </a:ln>
        </p:spPr>
      </p:pic>
      <p:sp>
        <p:nvSpPr>
          <p:cNvPr id="75" name="Google Shape;75;p1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6" name="Google Shape;76;p13"/>
          <p:cNvSpPr txBox="1">
            <a:spLocks noGrp="1"/>
          </p:cNvSpPr>
          <p:nvPr>
            <p:ph type="title" idx="2" hasCustomPrompt="1"/>
          </p:nvPr>
        </p:nvSpPr>
        <p:spPr>
          <a:xfrm>
            <a:off x="1750975" y="1397850"/>
            <a:ext cx="1887000" cy="721800"/>
          </a:xfrm>
          <a:prstGeom prst="rect">
            <a:avLst/>
          </a:prstGeom>
        </p:spPr>
        <p:txBody>
          <a:bodyPr spcFirstLastPara="1" wrap="square" lIns="0" tIns="0" rIns="0" bIns="0"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77" name="Google Shape;77;p13"/>
          <p:cNvSpPr txBox="1">
            <a:spLocks noGrp="1"/>
          </p:cNvSpPr>
          <p:nvPr>
            <p:ph type="subTitle" idx="1"/>
          </p:nvPr>
        </p:nvSpPr>
        <p:spPr>
          <a:xfrm>
            <a:off x="913575" y="2056050"/>
            <a:ext cx="3561900" cy="373200"/>
          </a:xfrm>
          <a:prstGeom prst="rect">
            <a:avLst/>
          </a:prstGeom>
        </p:spPr>
        <p:txBody>
          <a:bodyPr spcFirstLastPara="1" wrap="square" lIns="0" tIns="0" rIns="0" bIns="0" anchor="t" anchorCtr="0">
            <a:noAutofit/>
          </a:bodyPr>
          <a:lstStyle>
            <a:lvl1pPr lvl="0" algn="ctr">
              <a:spcBef>
                <a:spcPts val="0"/>
              </a:spcBef>
              <a:spcAft>
                <a:spcPts val="0"/>
              </a:spcAft>
              <a:buSzPts val="2000"/>
              <a:buNone/>
              <a:defRPr sz="2200" b="1">
                <a:latin typeface="Lexend Deca"/>
                <a:ea typeface="Lexend Deca"/>
                <a:cs typeface="Lexend Deca"/>
                <a:sym typeface="Lexend Deca"/>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
        <p:nvSpPr>
          <p:cNvPr id="78" name="Google Shape;78;p13"/>
          <p:cNvSpPr txBox="1">
            <a:spLocks noGrp="1"/>
          </p:cNvSpPr>
          <p:nvPr>
            <p:ph type="subTitle" idx="3"/>
          </p:nvPr>
        </p:nvSpPr>
        <p:spPr>
          <a:xfrm>
            <a:off x="1537525" y="2429250"/>
            <a:ext cx="2313900" cy="5184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sz="1600">
                <a:solidFill>
                  <a:schemeClr val="dk1"/>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79" name="Google Shape;79;p13"/>
          <p:cNvSpPr txBox="1">
            <a:spLocks noGrp="1"/>
          </p:cNvSpPr>
          <p:nvPr>
            <p:ph type="title" idx="4" hasCustomPrompt="1"/>
          </p:nvPr>
        </p:nvSpPr>
        <p:spPr>
          <a:xfrm>
            <a:off x="5506025" y="1397850"/>
            <a:ext cx="1887000" cy="721800"/>
          </a:xfrm>
          <a:prstGeom prst="rect">
            <a:avLst/>
          </a:prstGeom>
        </p:spPr>
        <p:txBody>
          <a:bodyPr spcFirstLastPara="1" wrap="square" lIns="0" tIns="0" rIns="0" bIns="0"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80" name="Google Shape;80;p13"/>
          <p:cNvSpPr txBox="1">
            <a:spLocks noGrp="1"/>
          </p:cNvSpPr>
          <p:nvPr>
            <p:ph type="subTitle" idx="5"/>
          </p:nvPr>
        </p:nvSpPr>
        <p:spPr>
          <a:xfrm>
            <a:off x="4668525" y="2056050"/>
            <a:ext cx="3561900" cy="3732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200" b="1">
                <a:latin typeface="Lexend Deca"/>
                <a:ea typeface="Lexend Deca"/>
                <a:cs typeface="Lexend Deca"/>
                <a:sym typeface="Lexend Deca"/>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81" name="Google Shape;81;p13"/>
          <p:cNvSpPr txBox="1">
            <a:spLocks noGrp="1"/>
          </p:cNvSpPr>
          <p:nvPr>
            <p:ph type="subTitle" idx="6"/>
          </p:nvPr>
        </p:nvSpPr>
        <p:spPr>
          <a:xfrm>
            <a:off x="5292575" y="2429250"/>
            <a:ext cx="2313900" cy="5184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sz="1600">
                <a:solidFill>
                  <a:schemeClr val="dk1"/>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82" name="Google Shape;82;p13"/>
          <p:cNvSpPr txBox="1">
            <a:spLocks noGrp="1"/>
          </p:cNvSpPr>
          <p:nvPr>
            <p:ph type="title" idx="7" hasCustomPrompt="1"/>
          </p:nvPr>
        </p:nvSpPr>
        <p:spPr>
          <a:xfrm>
            <a:off x="1750975" y="3046500"/>
            <a:ext cx="1887000" cy="721800"/>
          </a:xfrm>
          <a:prstGeom prst="rect">
            <a:avLst/>
          </a:prstGeom>
        </p:spPr>
        <p:txBody>
          <a:bodyPr spcFirstLastPara="1" wrap="square" lIns="0" tIns="0" rIns="0" bIns="0"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83" name="Google Shape;83;p13"/>
          <p:cNvSpPr txBox="1">
            <a:spLocks noGrp="1"/>
          </p:cNvSpPr>
          <p:nvPr>
            <p:ph type="subTitle" idx="8"/>
          </p:nvPr>
        </p:nvSpPr>
        <p:spPr>
          <a:xfrm>
            <a:off x="913575" y="3704700"/>
            <a:ext cx="3561900" cy="3732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200" b="1">
                <a:latin typeface="Lexend Deca"/>
                <a:ea typeface="Lexend Deca"/>
                <a:cs typeface="Lexend Deca"/>
                <a:sym typeface="Lexend Deca"/>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84" name="Google Shape;84;p13"/>
          <p:cNvSpPr txBox="1">
            <a:spLocks noGrp="1"/>
          </p:cNvSpPr>
          <p:nvPr>
            <p:ph type="subTitle" idx="9"/>
          </p:nvPr>
        </p:nvSpPr>
        <p:spPr>
          <a:xfrm>
            <a:off x="1537525" y="4077900"/>
            <a:ext cx="2313900" cy="5184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sz="1600">
                <a:solidFill>
                  <a:schemeClr val="dk1"/>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85" name="Google Shape;85;p13"/>
          <p:cNvSpPr txBox="1">
            <a:spLocks noGrp="1"/>
          </p:cNvSpPr>
          <p:nvPr>
            <p:ph type="title" idx="13" hasCustomPrompt="1"/>
          </p:nvPr>
        </p:nvSpPr>
        <p:spPr>
          <a:xfrm>
            <a:off x="5506025" y="3046500"/>
            <a:ext cx="1887000" cy="721800"/>
          </a:xfrm>
          <a:prstGeom prst="rect">
            <a:avLst/>
          </a:prstGeom>
        </p:spPr>
        <p:txBody>
          <a:bodyPr spcFirstLastPara="1" wrap="square" lIns="0" tIns="0" rIns="0" bIns="0"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86" name="Google Shape;86;p13"/>
          <p:cNvSpPr txBox="1">
            <a:spLocks noGrp="1"/>
          </p:cNvSpPr>
          <p:nvPr>
            <p:ph type="subTitle" idx="14"/>
          </p:nvPr>
        </p:nvSpPr>
        <p:spPr>
          <a:xfrm>
            <a:off x="4668525" y="3704700"/>
            <a:ext cx="3561900" cy="3732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200" b="1">
                <a:latin typeface="Lexend Deca"/>
                <a:ea typeface="Lexend Deca"/>
                <a:cs typeface="Lexend Deca"/>
                <a:sym typeface="Lexend Deca"/>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87" name="Google Shape;87;p13"/>
          <p:cNvSpPr txBox="1">
            <a:spLocks noGrp="1"/>
          </p:cNvSpPr>
          <p:nvPr>
            <p:ph type="subTitle" idx="15"/>
          </p:nvPr>
        </p:nvSpPr>
        <p:spPr>
          <a:xfrm>
            <a:off x="5292575" y="4077900"/>
            <a:ext cx="2313900" cy="5184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sz="1600">
                <a:solidFill>
                  <a:schemeClr val="dk1"/>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88" name="Google Shape;88;p13"/>
          <p:cNvSpPr/>
          <p:nvPr/>
        </p:nvSpPr>
        <p:spPr>
          <a:xfrm rot="3347343">
            <a:off x="5501526" y="658661"/>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rot="7452657" flipH="1">
            <a:off x="-1619299" y="-2365039"/>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96"/>
        <p:cNvGrpSpPr/>
        <p:nvPr/>
      </p:nvGrpSpPr>
      <p:grpSpPr>
        <a:xfrm>
          <a:off x="0" y="0"/>
          <a:ext cx="0" cy="0"/>
          <a:chOff x="0" y="0"/>
          <a:chExt cx="0" cy="0"/>
        </a:xfrm>
      </p:grpSpPr>
      <p:pic>
        <p:nvPicPr>
          <p:cNvPr id="97" name="Google Shape;97;p15"/>
          <p:cNvPicPr preferRelativeResize="0"/>
          <p:nvPr/>
        </p:nvPicPr>
        <p:blipFill rotWithShape="1">
          <a:blip r:embed="rId2">
            <a:alphaModFix/>
          </a:blip>
          <a:srcRect t="-1090" b="1090"/>
          <a:stretch/>
        </p:blipFill>
        <p:spPr>
          <a:xfrm flipH="1">
            <a:off x="4107188" y="-1739750"/>
            <a:ext cx="12194099" cy="8622999"/>
          </a:xfrm>
          <a:prstGeom prst="rect">
            <a:avLst/>
          </a:prstGeom>
          <a:noFill/>
          <a:ln>
            <a:noFill/>
          </a:ln>
        </p:spPr>
      </p:pic>
      <p:sp>
        <p:nvSpPr>
          <p:cNvPr id="98" name="Google Shape;98;p15"/>
          <p:cNvSpPr txBox="1">
            <a:spLocks noGrp="1"/>
          </p:cNvSpPr>
          <p:nvPr>
            <p:ph type="title"/>
          </p:nvPr>
        </p:nvSpPr>
        <p:spPr>
          <a:xfrm flipH="1">
            <a:off x="934400" y="1726025"/>
            <a:ext cx="2945400" cy="8418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9" name="Google Shape;99;p15"/>
          <p:cNvSpPr txBox="1">
            <a:spLocks noGrp="1"/>
          </p:cNvSpPr>
          <p:nvPr>
            <p:ph type="subTitle" idx="1"/>
          </p:nvPr>
        </p:nvSpPr>
        <p:spPr>
          <a:xfrm flipH="1">
            <a:off x="1305575" y="2793175"/>
            <a:ext cx="2297400" cy="624300"/>
          </a:xfrm>
          <a:prstGeom prst="rect">
            <a:avLst/>
          </a:prstGeom>
        </p:spPr>
        <p:txBody>
          <a:bodyPr spcFirstLastPara="1" wrap="square" lIns="0" tIns="0" rIns="0" bIns="0" anchor="ctr" anchorCtr="0">
            <a:noAutofit/>
          </a:bodyPr>
          <a:lstStyle>
            <a:lvl1pPr lvl="0" algn="ctr" rtl="0">
              <a:spcBef>
                <a:spcPts val="0"/>
              </a:spcBef>
              <a:spcAft>
                <a:spcPts val="0"/>
              </a:spcAft>
              <a:buSzPts val="1600"/>
              <a:buNone/>
              <a:defRPr>
                <a:solidFill>
                  <a:schemeClr val="dk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0" name="Google Shape;100;p15"/>
          <p:cNvSpPr txBox="1">
            <a:spLocks noGrp="1"/>
          </p:cNvSpPr>
          <p:nvPr>
            <p:ph type="title" idx="2" hasCustomPrompt="1"/>
          </p:nvPr>
        </p:nvSpPr>
        <p:spPr>
          <a:xfrm flipH="1">
            <a:off x="5287725" y="1692600"/>
            <a:ext cx="2636400" cy="17583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12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1" name="Google Shape;101;p15"/>
          <p:cNvSpPr/>
          <p:nvPr/>
        </p:nvSpPr>
        <p:spPr>
          <a:xfrm rot="7452657" flipH="1">
            <a:off x="5983365" y="-906028"/>
            <a:ext cx="3825759" cy="3418455"/>
          </a:xfrm>
          <a:prstGeom prst="arc">
            <a:avLst>
              <a:gd name="adj1" fmla="val 12577092"/>
              <a:gd name="adj2" fmla="val 21496855"/>
            </a:avLst>
          </a:prstGeom>
          <a:noFill/>
          <a:ln w="19050" cap="flat" cmpd="sng">
            <a:solidFill>
              <a:schemeClr val="accent1"/>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rot="-573042" flipH="1">
            <a:off x="-168385" y="2975447"/>
            <a:ext cx="4348473" cy="3885706"/>
          </a:xfrm>
          <a:prstGeom prst="arc">
            <a:avLst>
              <a:gd name="adj1" fmla="val 17094555"/>
              <a:gd name="adj2" fmla="val 2149685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103"/>
        <p:cNvGrpSpPr/>
        <p:nvPr/>
      </p:nvGrpSpPr>
      <p:grpSpPr>
        <a:xfrm>
          <a:off x="0" y="0"/>
          <a:ext cx="0" cy="0"/>
          <a:chOff x="0" y="0"/>
          <a:chExt cx="0" cy="0"/>
        </a:xfrm>
      </p:grpSpPr>
      <p:pic>
        <p:nvPicPr>
          <p:cNvPr id="104" name="Google Shape;104;p16"/>
          <p:cNvPicPr preferRelativeResize="0"/>
          <p:nvPr/>
        </p:nvPicPr>
        <p:blipFill rotWithShape="1">
          <a:blip r:embed="rId2">
            <a:alphaModFix/>
          </a:blip>
          <a:srcRect t="-1090" b="1090"/>
          <a:stretch/>
        </p:blipFill>
        <p:spPr>
          <a:xfrm>
            <a:off x="-6551450" y="-3771500"/>
            <a:ext cx="12194099" cy="8622999"/>
          </a:xfrm>
          <a:prstGeom prst="rect">
            <a:avLst/>
          </a:prstGeom>
          <a:noFill/>
          <a:ln>
            <a:noFill/>
          </a:ln>
        </p:spPr>
      </p:pic>
      <p:sp>
        <p:nvSpPr>
          <p:cNvPr id="105" name="Google Shape;105;p16"/>
          <p:cNvSpPr txBox="1">
            <a:spLocks noGrp="1"/>
          </p:cNvSpPr>
          <p:nvPr>
            <p:ph type="title"/>
          </p:nvPr>
        </p:nvSpPr>
        <p:spPr>
          <a:xfrm>
            <a:off x="4897075" y="2822700"/>
            <a:ext cx="3481200" cy="10206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6" name="Google Shape;106;p16"/>
          <p:cNvSpPr txBox="1">
            <a:spLocks noGrp="1"/>
          </p:cNvSpPr>
          <p:nvPr>
            <p:ph type="subTitle" idx="1"/>
          </p:nvPr>
        </p:nvSpPr>
        <p:spPr>
          <a:xfrm>
            <a:off x="5441838" y="3979200"/>
            <a:ext cx="2297400" cy="624300"/>
          </a:xfrm>
          <a:prstGeom prst="rect">
            <a:avLst/>
          </a:prstGeom>
        </p:spPr>
        <p:txBody>
          <a:bodyPr spcFirstLastPara="1" wrap="square" lIns="0" tIns="0" rIns="0" bIns="0" anchor="ctr" anchorCtr="0">
            <a:noAutofit/>
          </a:bodyPr>
          <a:lstStyle>
            <a:lvl1pPr lvl="0" algn="ctr" rtl="0">
              <a:spcBef>
                <a:spcPts val="0"/>
              </a:spcBef>
              <a:spcAft>
                <a:spcPts val="0"/>
              </a:spcAft>
              <a:buSzPts val="1600"/>
              <a:buNone/>
              <a:defRPr>
                <a:solidFill>
                  <a:schemeClr val="dk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7" name="Google Shape;107;p16"/>
          <p:cNvSpPr txBox="1">
            <a:spLocks noGrp="1"/>
          </p:cNvSpPr>
          <p:nvPr>
            <p:ph type="title" idx="2" hasCustomPrompt="1"/>
          </p:nvPr>
        </p:nvSpPr>
        <p:spPr>
          <a:xfrm>
            <a:off x="1177188" y="1073400"/>
            <a:ext cx="2636400" cy="17583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12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8" name="Google Shape;108;p16"/>
          <p:cNvSpPr/>
          <p:nvPr/>
        </p:nvSpPr>
        <p:spPr>
          <a:xfrm rot="-3347343" flipH="1">
            <a:off x="-722578" y="2182348"/>
            <a:ext cx="3825759" cy="3418455"/>
          </a:xfrm>
          <a:prstGeom prst="arc">
            <a:avLst>
              <a:gd name="adj1" fmla="val 12577092"/>
              <a:gd name="adj2" fmla="val 21496855"/>
            </a:avLst>
          </a:prstGeom>
          <a:noFill/>
          <a:ln w="19050" cap="flat" cmpd="sng">
            <a:solidFill>
              <a:schemeClr val="accent1"/>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6"/>
          <p:cNvSpPr/>
          <p:nvPr/>
        </p:nvSpPr>
        <p:spPr>
          <a:xfrm rot="9435894" flipH="1">
            <a:off x="4740084" y="-1746417"/>
            <a:ext cx="4348578" cy="3885631"/>
          </a:xfrm>
          <a:prstGeom prst="arc">
            <a:avLst>
              <a:gd name="adj1" fmla="val 14610609"/>
              <a:gd name="adj2" fmla="val 2149685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3">
  <p:cSld name="SECTION_HEADER_2_1">
    <p:spTree>
      <p:nvGrpSpPr>
        <p:cNvPr id="1" name="Shape 110"/>
        <p:cNvGrpSpPr/>
        <p:nvPr/>
      </p:nvGrpSpPr>
      <p:grpSpPr>
        <a:xfrm>
          <a:off x="0" y="0"/>
          <a:ext cx="0" cy="0"/>
          <a:chOff x="0" y="0"/>
          <a:chExt cx="0" cy="0"/>
        </a:xfrm>
      </p:grpSpPr>
      <p:pic>
        <p:nvPicPr>
          <p:cNvPr id="111" name="Google Shape;111;p17"/>
          <p:cNvPicPr preferRelativeResize="0"/>
          <p:nvPr/>
        </p:nvPicPr>
        <p:blipFill rotWithShape="1">
          <a:blip r:embed="rId2">
            <a:alphaModFix/>
          </a:blip>
          <a:srcRect t="-1090" b="1090"/>
          <a:stretch/>
        </p:blipFill>
        <p:spPr>
          <a:xfrm flipH="1">
            <a:off x="3489288" y="-3771500"/>
            <a:ext cx="12194099" cy="8622999"/>
          </a:xfrm>
          <a:prstGeom prst="rect">
            <a:avLst/>
          </a:prstGeom>
          <a:noFill/>
          <a:ln>
            <a:noFill/>
          </a:ln>
        </p:spPr>
      </p:pic>
      <p:sp>
        <p:nvSpPr>
          <p:cNvPr id="112" name="Google Shape;112;p17"/>
          <p:cNvSpPr txBox="1">
            <a:spLocks noGrp="1"/>
          </p:cNvSpPr>
          <p:nvPr>
            <p:ph type="title"/>
          </p:nvPr>
        </p:nvSpPr>
        <p:spPr>
          <a:xfrm flipH="1">
            <a:off x="769175" y="2912050"/>
            <a:ext cx="3450000" cy="8418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3" name="Google Shape;113;p17"/>
          <p:cNvSpPr txBox="1">
            <a:spLocks noGrp="1"/>
          </p:cNvSpPr>
          <p:nvPr>
            <p:ph type="subTitle" idx="1"/>
          </p:nvPr>
        </p:nvSpPr>
        <p:spPr>
          <a:xfrm flipH="1">
            <a:off x="1392700" y="3979200"/>
            <a:ext cx="2297400" cy="624300"/>
          </a:xfrm>
          <a:prstGeom prst="rect">
            <a:avLst/>
          </a:prstGeom>
        </p:spPr>
        <p:txBody>
          <a:bodyPr spcFirstLastPara="1" wrap="square" lIns="0" tIns="0" rIns="0" bIns="0" anchor="ctr" anchorCtr="0">
            <a:noAutofit/>
          </a:bodyPr>
          <a:lstStyle>
            <a:lvl1pPr lvl="0" algn="ctr" rtl="0">
              <a:spcBef>
                <a:spcPts val="0"/>
              </a:spcBef>
              <a:spcAft>
                <a:spcPts val="0"/>
              </a:spcAft>
              <a:buSzPts val="1600"/>
              <a:buNone/>
              <a:defRPr>
                <a:solidFill>
                  <a:schemeClr val="dk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4" name="Google Shape;114;p17"/>
          <p:cNvSpPr txBox="1">
            <a:spLocks noGrp="1"/>
          </p:cNvSpPr>
          <p:nvPr>
            <p:ph type="title" idx="2" hasCustomPrompt="1"/>
          </p:nvPr>
        </p:nvSpPr>
        <p:spPr>
          <a:xfrm flipH="1">
            <a:off x="5126175" y="1084475"/>
            <a:ext cx="2636400" cy="17583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12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5" name="Google Shape;115;p17"/>
          <p:cNvSpPr/>
          <p:nvPr/>
        </p:nvSpPr>
        <p:spPr>
          <a:xfrm rot="3347343">
            <a:off x="6106844" y="2182348"/>
            <a:ext cx="3825759" cy="3418455"/>
          </a:xfrm>
          <a:prstGeom prst="arc">
            <a:avLst>
              <a:gd name="adj1" fmla="val 12577092"/>
              <a:gd name="adj2" fmla="val 21496855"/>
            </a:avLst>
          </a:prstGeom>
          <a:noFill/>
          <a:ln w="19050" cap="flat" cmpd="sng">
            <a:solidFill>
              <a:schemeClr val="accent1"/>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rot="-9435894">
            <a:off x="121362" y="-1746417"/>
            <a:ext cx="4348578" cy="3885631"/>
          </a:xfrm>
          <a:prstGeom prst="arc">
            <a:avLst>
              <a:gd name="adj1" fmla="val 14610609"/>
              <a:gd name="adj2" fmla="val 2149685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_ONLY_3">
    <p:spTree>
      <p:nvGrpSpPr>
        <p:cNvPr id="1" name="Shape 117"/>
        <p:cNvGrpSpPr/>
        <p:nvPr/>
      </p:nvGrpSpPr>
      <p:grpSpPr>
        <a:xfrm>
          <a:off x="0" y="0"/>
          <a:ext cx="0" cy="0"/>
          <a:chOff x="0" y="0"/>
          <a:chExt cx="0" cy="0"/>
        </a:xfrm>
      </p:grpSpPr>
      <p:pic>
        <p:nvPicPr>
          <p:cNvPr id="118" name="Google Shape;118;p18"/>
          <p:cNvPicPr preferRelativeResize="0"/>
          <p:nvPr/>
        </p:nvPicPr>
        <p:blipFill rotWithShape="1">
          <a:blip r:embed="rId2">
            <a:alphaModFix/>
          </a:blip>
          <a:srcRect t="-1090" b="1090"/>
          <a:stretch/>
        </p:blipFill>
        <p:spPr>
          <a:xfrm>
            <a:off x="-3639675" y="-5316625"/>
            <a:ext cx="16423352" cy="6948625"/>
          </a:xfrm>
          <a:prstGeom prst="rect">
            <a:avLst/>
          </a:prstGeom>
          <a:noFill/>
          <a:ln>
            <a:noFill/>
          </a:ln>
        </p:spPr>
      </p:pic>
      <p:sp>
        <p:nvSpPr>
          <p:cNvPr id="119" name="Google Shape;119;p18"/>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0" name="Google Shape;120;p18"/>
          <p:cNvSpPr/>
          <p:nvPr/>
        </p:nvSpPr>
        <p:spPr>
          <a:xfrm rot="-3347343" flipH="1">
            <a:off x="-915699" y="658661"/>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8"/>
          <p:cNvSpPr/>
          <p:nvPr/>
        </p:nvSpPr>
        <p:spPr>
          <a:xfrm rot="-7452657">
            <a:off x="6963626" y="-3014839"/>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TITLE_ONLY_3_1">
    <p:spTree>
      <p:nvGrpSpPr>
        <p:cNvPr id="1" name="Shape 122"/>
        <p:cNvGrpSpPr/>
        <p:nvPr/>
      </p:nvGrpSpPr>
      <p:grpSpPr>
        <a:xfrm>
          <a:off x="0" y="0"/>
          <a:ext cx="0" cy="0"/>
          <a:chOff x="0" y="0"/>
          <a:chExt cx="0" cy="0"/>
        </a:xfrm>
      </p:grpSpPr>
      <p:pic>
        <p:nvPicPr>
          <p:cNvPr id="123" name="Google Shape;123;p19"/>
          <p:cNvPicPr preferRelativeResize="0"/>
          <p:nvPr/>
        </p:nvPicPr>
        <p:blipFill rotWithShape="1">
          <a:blip r:embed="rId2">
            <a:alphaModFix/>
          </a:blip>
          <a:srcRect t="-1090" b="1090"/>
          <a:stretch/>
        </p:blipFill>
        <p:spPr>
          <a:xfrm>
            <a:off x="-3639675" y="-5316625"/>
            <a:ext cx="16423352" cy="6948625"/>
          </a:xfrm>
          <a:prstGeom prst="rect">
            <a:avLst/>
          </a:prstGeom>
          <a:noFill/>
          <a:ln>
            <a:noFill/>
          </a:ln>
        </p:spPr>
      </p:pic>
      <p:sp>
        <p:nvSpPr>
          <p:cNvPr id="124" name="Google Shape;124;p19"/>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5" name="Google Shape;125;p19"/>
          <p:cNvSpPr/>
          <p:nvPr/>
        </p:nvSpPr>
        <p:spPr>
          <a:xfrm rot="3347343">
            <a:off x="6138276" y="658661"/>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9"/>
          <p:cNvSpPr/>
          <p:nvPr/>
        </p:nvSpPr>
        <p:spPr>
          <a:xfrm rot="7452657" flipH="1">
            <a:off x="-1543099" y="-2974639"/>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TITLE_ONLY_3_1_1">
    <p:spTree>
      <p:nvGrpSpPr>
        <p:cNvPr id="1" name="Shape 127"/>
        <p:cNvGrpSpPr/>
        <p:nvPr/>
      </p:nvGrpSpPr>
      <p:grpSpPr>
        <a:xfrm>
          <a:off x="0" y="0"/>
          <a:ext cx="0" cy="0"/>
          <a:chOff x="0" y="0"/>
          <a:chExt cx="0" cy="0"/>
        </a:xfrm>
      </p:grpSpPr>
      <p:pic>
        <p:nvPicPr>
          <p:cNvPr id="128" name="Google Shape;128;p20"/>
          <p:cNvPicPr preferRelativeResize="0"/>
          <p:nvPr/>
        </p:nvPicPr>
        <p:blipFill rotWithShape="1">
          <a:blip r:embed="rId2">
            <a:alphaModFix/>
          </a:blip>
          <a:srcRect t="-1090" b="1090"/>
          <a:stretch/>
        </p:blipFill>
        <p:spPr>
          <a:xfrm>
            <a:off x="-3639675" y="-5316625"/>
            <a:ext cx="16423352" cy="6948625"/>
          </a:xfrm>
          <a:prstGeom prst="rect">
            <a:avLst/>
          </a:prstGeom>
          <a:noFill/>
          <a:ln>
            <a:noFill/>
          </a:ln>
        </p:spPr>
      </p:pic>
      <p:sp>
        <p:nvSpPr>
          <p:cNvPr id="129" name="Google Shape;129;p20"/>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30" name="Google Shape;130;p20"/>
          <p:cNvSpPr/>
          <p:nvPr/>
        </p:nvSpPr>
        <p:spPr>
          <a:xfrm rot="3347343">
            <a:off x="6595476" y="734861"/>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0"/>
          <p:cNvSpPr/>
          <p:nvPr/>
        </p:nvSpPr>
        <p:spPr>
          <a:xfrm rot="7452657" flipH="1">
            <a:off x="-1619299" y="-3279439"/>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TITLE_ONLY_1_1">
    <p:spTree>
      <p:nvGrpSpPr>
        <p:cNvPr id="1" name="Shape 144"/>
        <p:cNvGrpSpPr/>
        <p:nvPr/>
      </p:nvGrpSpPr>
      <p:grpSpPr>
        <a:xfrm>
          <a:off x="0" y="0"/>
          <a:ext cx="0" cy="0"/>
          <a:chOff x="0" y="0"/>
          <a:chExt cx="0" cy="0"/>
        </a:xfrm>
      </p:grpSpPr>
      <p:pic>
        <p:nvPicPr>
          <p:cNvPr id="145" name="Google Shape;145;p23"/>
          <p:cNvPicPr preferRelativeResize="0"/>
          <p:nvPr/>
        </p:nvPicPr>
        <p:blipFill rotWithShape="1">
          <a:blip r:embed="rId2">
            <a:alphaModFix/>
          </a:blip>
          <a:srcRect t="-1090" b="1090"/>
          <a:stretch/>
        </p:blipFill>
        <p:spPr>
          <a:xfrm>
            <a:off x="-3639675" y="-5316625"/>
            <a:ext cx="16423352" cy="6948625"/>
          </a:xfrm>
          <a:prstGeom prst="rect">
            <a:avLst/>
          </a:prstGeom>
          <a:noFill/>
          <a:ln>
            <a:noFill/>
          </a:ln>
        </p:spPr>
      </p:pic>
      <p:sp>
        <p:nvSpPr>
          <p:cNvPr id="146" name="Google Shape;146;p2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47" name="Google Shape;147;p23"/>
          <p:cNvSpPr txBox="1">
            <a:spLocks noGrp="1"/>
          </p:cNvSpPr>
          <p:nvPr>
            <p:ph type="subTitle" idx="1"/>
          </p:nvPr>
        </p:nvSpPr>
        <p:spPr>
          <a:xfrm>
            <a:off x="815750" y="3310675"/>
            <a:ext cx="2195100" cy="3732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200" b="1">
                <a:latin typeface="Lexend Deca"/>
                <a:ea typeface="Lexend Deca"/>
                <a:cs typeface="Lexend Deca"/>
                <a:sym typeface="Lexend Deca"/>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48" name="Google Shape;148;p23"/>
          <p:cNvSpPr txBox="1">
            <a:spLocks noGrp="1"/>
          </p:cNvSpPr>
          <p:nvPr>
            <p:ph type="subTitle" idx="2"/>
          </p:nvPr>
        </p:nvSpPr>
        <p:spPr>
          <a:xfrm>
            <a:off x="815750" y="3683875"/>
            <a:ext cx="2195100" cy="5184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sz="1600">
                <a:solidFill>
                  <a:schemeClr val="dk1"/>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49" name="Google Shape;149;p23"/>
          <p:cNvSpPr txBox="1">
            <a:spLocks noGrp="1"/>
          </p:cNvSpPr>
          <p:nvPr>
            <p:ph type="subTitle" idx="3"/>
          </p:nvPr>
        </p:nvSpPr>
        <p:spPr>
          <a:xfrm>
            <a:off x="3474450" y="3310675"/>
            <a:ext cx="2195100" cy="3732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200" b="1">
                <a:latin typeface="Lexend Deca"/>
                <a:ea typeface="Lexend Deca"/>
                <a:cs typeface="Lexend Deca"/>
                <a:sym typeface="Lexend Deca"/>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50" name="Google Shape;150;p23"/>
          <p:cNvSpPr txBox="1">
            <a:spLocks noGrp="1"/>
          </p:cNvSpPr>
          <p:nvPr>
            <p:ph type="subTitle" idx="4"/>
          </p:nvPr>
        </p:nvSpPr>
        <p:spPr>
          <a:xfrm>
            <a:off x="3474450" y="3683875"/>
            <a:ext cx="2195100" cy="5184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sz="1600">
                <a:solidFill>
                  <a:schemeClr val="dk1"/>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51" name="Google Shape;151;p23"/>
          <p:cNvSpPr txBox="1">
            <a:spLocks noGrp="1"/>
          </p:cNvSpPr>
          <p:nvPr>
            <p:ph type="subTitle" idx="5"/>
          </p:nvPr>
        </p:nvSpPr>
        <p:spPr>
          <a:xfrm>
            <a:off x="6133150" y="3310675"/>
            <a:ext cx="2195100" cy="3732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200" b="1">
                <a:latin typeface="Lexend Deca"/>
                <a:ea typeface="Lexend Deca"/>
                <a:cs typeface="Lexend Deca"/>
                <a:sym typeface="Lexend Deca"/>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52" name="Google Shape;152;p23"/>
          <p:cNvSpPr txBox="1">
            <a:spLocks noGrp="1"/>
          </p:cNvSpPr>
          <p:nvPr>
            <p:ph type="subTitle" idx="6"/>
          </p:nvPr>
        </p:nvSpPr>
        <p:spPr>
          <a:xfrm>
            <a:off x="6133150" y="3683875"/>
            <a:ext cx="2195100" cy="5184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sz="1600">
                <a:solidFill>
                  <a:schemeClr val="dk1"/>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53" name="Google Shape;153;p23"/>
          <p:cNvSpPr/>
          <p:nvPr/>
        </p:nvSpPr>
        <p:spPr>
          <a:xfrm rot="3347343">
            <a:off x="5592576" y="658661"/>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3"/>
          <p:cNvSpPr/>
          <p:nvPr/>
        </p:nvSpPr>
        <p:spPr>
          <a:xfrm rot="7452657" flipH="1">
            <a:off x="-1311999" y="-2755564"/>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TITLE_ONLY_1">
    <p:spTree>
      <p:nvGrpSpPr>
        <p:cNvPr id="1" name="Shape 155"/>
        <p:cNvGrpSpPr/>
        <p:nvPr/>
      </p:nvGrpSpPr>
      <p:grpSpPr>
        <a:xfrm>
          <a:off x="0" y="0"/>
          <a:ext cx="0" cy="0"/>
          <a:chOff x="0" y="0"/>
          <a:chExt cx="0" cy="0"/>
        </a:xfrm>
      </p:grpSpPr>
      <p:pic>
        <p:nvPicPr>
          <p:cNvPr id="156" name="Google Shape;156;p24"/>
          <p:cNvPicPr preferRelativeResize="0"/>
          <p:nvPr/>
        </p:nvPicPr>
        <p:blipFill rotWithShape="1">
          <a:blip r:embed="rId2">
            <a:alphaModFix/>
          </a:blip>
          <a:srcRect t="-1090" b="1090"/>
          <a:stretch/>
        </p:blipFill>
        <p:spPr>
          <a:xfrm>
            <a:off x="-3639675" y="-5316625"/>
            <a:ext cx="16423352" cy="6948625"/>
          </a:xfrm>
          <a:prstGeom prst="rect">
            <a:avLst/>
          </a:prstGeom>
          <a:noFill/>
          <a:ln>
            <a:noFill/>
          </a:ln>
        </p:spPr>
      </p:pic>
      <p:sp>
        <p:nvSpPr>
          <p:cNvPr id="157" name="Google Shape;157;p24"/>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58" name="Google Shape;158;p24"/>
          <p:cNvSpPr txBox="1">
            <a:spLocks noGrp="1"/>
          </p:cNvSpPr>
          <p:nvPr>
            <p:ph type="subTitle" idx="1"/>
          </p:nvPr>
        </p:nvSpPr>
        <p:spPr>
          <a:xfrm>
            <a:off x="815774" y="1903650"/>
            <a:ext cx="2195100" cy="373200"/>
          </a:xfrm>
          <a:prstGeom prst="rect">
            <a:avLst/>
          </a:prstGeom>
        </p:spPr>
        <p:txBody>
          <a:bodyPr spcFirstLastPara="1" wrap="square" lIns="0" tIns="0" rIns="0" bIns="0" anchor="t" anchorCtr="0">
            <a:noAutofit/>
          </a:bodyPr>
          <a:lstStyle>
            <a:lvl1pPr lvl="0" algn="r" rtl="0">
              <a:spcBef>
                <a:spcPts val="0"/>
              </a:spcBef>
              <a:spcAft>
                <a:spcPts val="0"/>
              </a:spcAft>
              <a:buSzPts val="2000"/>
              <a:buNone/>
              <a:defRPr sz="2200" b="1">
                <a:latin typeface="Lexend Deca"/>
                <a:ea typeface="Lexend Deca"/>
                <a:cs typeface="Lexend Deca"/>
                <a:sym typeface="Lexend Deca"/>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159" name="Google Shape;159;p24"/>
          <p:cNvSpPr txBox="1">
            <a:spLocks noGrp="1"/>
          </p:cNvSpPr>
          <p:nvPr>
            <p:ph type="subTitle" idx="2"/>
          </p:nvPr>
        </p:nvSpPr>
        <p:spPr>
          <a:xfrm>
            <a:off x="815727" y="2276850"/>
            <a:ext cx="2195100" cy="518400"/>
          </a:xfrm>
          <a:prstGeom prst="rect">
            <a:avLst/>
          </a:prstGeom>
        </p:spPr>
        <p:txBody>
          <a:bodyPr spcFirstLastPara="1" wrap="square" lIns="0" tIns="0" rIns="0" bIns="0" anchor="t" anchorCtr="0">
            <a:noAutofit/>
          </a:bodyPr>
          <a:lstStyle>
            <a:lvl1pPr lvl="0" algn="r" rtl="0">
              <a:spcBef>
                <a:spcPts val="0"/>
              </a:spcBef>
              <a:spcAft>
                <a:spcPts val="0"/>
              </a:spcAft>
              <a:buSzPts val="1600"/>
              <a:buNone/>
              <a:defRPr sz="1600">
                <a:solidFill>
                  <a:schemeClr val="dk1"/>
                </a:solidFill>
              </a:defRPr>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160" name="Google Shape;160;p24"/>
          <p:cNvSpPr txBox="1">
            <a:spLocks noGrp="1"/>
          </p:cNvSpPr>
          <p:nvPr>
            <p:ph type="subTitle" idx="3"/>
          </p:nvPr>
        </p:nvSpPr>
        <p:spPr>
          <a:xfrm>
            <a:off x="815774" y="3349000"/>
            <a:ext cx="2195100" cy="373200"/>
          </a:xfrm>
          <a:prstGeom prst="rect">
            <a:avLst/>
          </a:prstGeom>
        </p:spPr>
        <p:txBody>
          <a:bodyPr spcFirstLastPara="1" wrap="square" lIns="0" tIns="0" rIns="0" bIns="0" anchor="t" anchorCtr="0">
            <a:noAutofit/>
          </a:bodyPr>
          <a:lstStyle>
            <a:lvl1pPr lvl="0" algn="r" rtl="0">
              <a:spcBef>
                <a:spcPts val="0"/>
              </a:spcBef>
              <a:spcAft>
                <a:spcPts val="0"/>
              </a:spcAft>
              <a:buSzPts val="2000"/>
              <a:buNone/>
              <a:defRPr sz="2200" b="1">
                <a:latin typeface="Lexend Deca"/>
                <a:ea typeface="Lexend Deca"/>
                <a:cs typeface="Lexend Deca"/>
                <a:sym typeface="Lexend Deca"/>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161" name="Google Shape;161;p24"/>
          <p:cNvSpPr txBox="1">
            <a:spLocks noGrp="1"/>
          </p:cNvSpPr>
          <p:nvPr>
            <p:ph type="subTitle" idx="4"/>
          </p:nvPr>
        </p:nvSpPr>
        <p:spPr>
          <a:xfrm>
            <a:off x="815727" y="3722200"/>
            <a:ext cx="2195100" cy="518400"/>
          </a:xfrm>
          <a:prstGeom prst="rect">
            <a:avLst/>
          </a:prstGeom>
        </p:spPr>
        <p:txBody>
          <a:bodyPr spcFirstLastPara="1" wrap="square" lIns="0" tIns="0" rIns="0" bIns="0" anchor="t" anchorCtr="0">
            <a:noAutofit/>
          </a:bodyPr>
          <a:lstStyle>
            <a:lvl1pPr lvl="0" algn="r" rtl="0">
              <a:spcBef>
                <a:spcPts val="0"/>
              </a:spcBef>
              <a:spcAft>
                <a:spcPts val="0"/>
              </a:spcAft>
              <a:buSzPts val="1600"/>
              <a:buNone/>
              <a:defRPr sz="1600">
                <a:solidFill>
                  <a:schemeClr val="dk1"/>
                </a:solidFill>
              </a:defRPr>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162" name="Google Shape;162;p24"/>
          <p:cNvSpPr txBox="1">
            <a:spLocks noGrp="1"/>
          </p:cNvSpPr>
          <p:nvPr>
            <p:ph type="subTitle" idx="5"/>
          </p:nvPr>
        </p:nvSpPr>
        <p:spPr>
          <a:xfrm>
            <a:off x="6133173" y="1903650"/>
            <a:ext cx="2195100" cy="373200"/>
          </a:xfrm>
          <a:prstGeom prst="rect">
            <a:avLst/>
          </a:prstGeom>
        </p:spPr>
        <p:txBody>
          <a:bodyPr spcFirstLastPara="1" wrap="square" lIns="0" tIns="0" rIns="0" bIns="0" anchor="t" anchorCtr="0">
            <a:noAutofit/>
          </a:bodyPr>
          <a:lstStyle>
            <a:lvl1pPr lvl="0" rtl="0">
              <a:spcBef>
                <a:spcPts val="0"/>
              </a:spcBef>
              <a:spcAft>
                <a:spcPts val="0"/>
              </a:spcAft>
              <a:buSzPts val="2000"/>
              <a:buNone/>
              <a:defRPr sz="2200" b="1">
                <a:latin typeface="Lexend Deca"/>
                <a:ea typeface="Lexend Deca"/>
                <a:cs typeface="Lexend Deca"/>
                <a:sym typeface="Lexend Dec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63" name="Google Shape;163;p24"/>
          <p:cNvSpPr txBox="1">
            <a:spLocks noGrp="1"/>
          </p:cNvSpPr>
          <p:nvPr>
            <p:ph type="subTitle" idx="6"/>
          </p:nvPr>
        </p:nvSpPr>
        <p:spPr>
          <a:xfrm>
            <a:off x="6133126" y="2276850"/>
            <a:ext cx="2195100" cy="518400"/>
          </a:xfrm>
          <a:prstGeom prst="rect">
            <a:avLst/>
          </a:prstGeom>
        </p:spPr>
        <p:txBody>
          <a:bodyPr spcFirstLastPara="1" wrap="square" lIns="0" tIns="0" rIns="0" bIns="0" anchor="t" anchorCtr="0">
            <a:noAutofit/>
          </a:bodyPr>
          <a:lstStyle>
            <a:lvl1pPr lvl="0" rtl="0">
              <a:spcBef>
                <a:spcPts val="0"/>
              </a:spcBef>
              <a:spcAft>
                <a:spcPts val="0"/>
              </a:spcAft>
              <a:buSzPts val="1600"/>
              <a:buNone/>
              <a:defRPr sz="1600">
                <a:solidFill>
                  <a:schemeClr val="dk1"/>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64" name="Google Shape;164;p24"/>
          <p:cNvSpPr txBox="1">
            <a:spLocks noGrp="1"/>
          </p:cNvSpPr>
          <p:nvPr>
            <p:ph type="subTitle" idx="7"/>
          </p:nvPr>
        </p:nvSpPr>
        <p:spPr>
          <a:xfrm>
            <a:off x="6133173" y="3349000"/>
            <a:ext cx="2195100" cy="373200"/>
          </a:xfrm>
          <a:prstGeom prst="rect">
            <a:avLst/>
          </a:prstGeom>
        </p:spPr>
        <p:txBody>
          <a:bodyPr spcFirstLastPara="1" wrap="square" lIns="0" tIns="0" rIns="0" bIns="0" anchor="t" anchorCtr="0">
            <a:noAutofit/>
          </a:bodyPr>
          <a:lstStyle>
            <a:lvl1pPr lvl="0" rtl="0">
              <a:spcBef>
                <a:spcPts val="0"/>
              </a:spcBef>
              <a:spcAft>
                <a:spcPts val="0"/>
              </a:spcAft>
              <a:buSzPts val="2000"/>
              <a:buNone/>
              <a:defRPr sz="2200" b="1">
                <a:latin typeface="Lexend Deca"/>
                <a:ea typeface="Lexend Deca"/>
                <a:cs typeface="Lexend Deca"/>
                <a:sym typeface="Lexend Dec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65" name="Google Shape;165;p24"/>
          <p:cNvSpPr txBox="1">
            <a:spLocks noGrp="1"/>
          </p:cNvSpPr>
          <p:nvPr>
            <p:ph type="subTitle" idx="8"/>
          </p:nvPr>
        </p:nvSpPr>
        <p:spPr>
          <a:xfrm>
            <a:off x="6133126" y="3722200"/>
            <a:ext cx="2195100" cy="518400"/>
          </a:xfrm>
          <a:prstGeom prst="rect">
            <a:avLst/>
          </a:prstGeom>
        </p:spPr>
        <p:txBody>
          <a:bodyPr spcFirstLastPara="1" wrap="square" lIns="0" tIns="0" rIns="0" bIns="0" anchor="t" anchorCtr="0">
            <a:noAutofit/>
          </a:bodyPr>
          <a:lstStyle>
            <a:lvl1pPr lvl="0" rtl="0">
              <a:spcBef>
                <a:spcPts val="0"/>
              </a:spcBef>
              <a:spcAft>
                <a:spcPts val="0"/>
              </a:spcAft>
              <a:buSzPts val="1600"/>
              <a:buNone/>
              <a:defRPr sz="1600">
                <a:solidFill>
                  <a:schemeClr val="dk1"/>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66" name="Google Shape;166;p24"/>
          <p:cNvSpPr/>
          <p:nvPr/>
        </p:nvSpPr>
        <p:spPr>
          <a:xfrm rot="3347343">
            <a:off x="6214476" y="658661"/>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4"/>
          <p:cNvSpPr/>
          <p:nvPr/>
        </p:nvSpPr>
        <p:spPr>
          <a:xfrm rot="7452657" flipH="1">
            <a:off x="-1695499" y="-3050839"/>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t="-1090" b="1090"/>
          <a:stretch/>
        </p:blipFill>
        <p:spPr>
          <a:xfrm>
            <a:off x="-7161400" y="-1739750"/>
            <a:ext cx="12194099" cy="8622999"/>
          </a:xfrm>
          <a:prstGeom prst="rect">
            <a:avLst/>
          </a:prstGeom>
          <a:noFill/>
          <a:ln>
            <a:noFill/>
          </a:ln>
        </p:spPr>
      </p:pic>
      <p:sp>
        <p:nvSpPr>
          <p:cNvPr id="17" name="Google Shape;17;p3"/>
          <p:cNvSpPr txBox="1">
            <a:spLocks noGrp="1"/>
          </p:cNvSpPr>
          <p:nvPr>
            <p:ph type="title"/>
          </p:nvPr>
        </p:nvSpPr>
        <p:spPr>
          <a:xfrm>
            <a:off x="4982838" y="1726025"/>
            <a:ext cx="2945400" cy="8418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subTitle" idx="1"/>
          </p:nvPr>
        </p:nvSpPr>
        <p:spPr>
          <a:xfrm>
            <a:off x="5259663" y="2793175"/>
            <a:ext cx="2297400" cy="624300"/>
          </a:xfrm>
          <a:prstGeom prst="rect">
            <a:avLst/>
          </a:prstGeom>
        </p:spPr>
        <p:txBody>
          <a:bodyPr spcFirstLastPara="1" wrap="square" lIns="0" tIns="0" rIns="0" bIns="0" anchor="ctr" anchorCtr="0">
            <a:noAutofit/>
          </a:bodyPr>
          <a:lstStyle>
            <a:lvl1pPr lvl="0" algn="ctr">
              <a:spcBef>
                <a:spcPts val="0"/>
              </a:spcBef>
              <a:spcAft>
                <a:spcPts val="0"/>
              </a:spcAft>
              <a:buSzPts val="1600"/>
              <a:buNone/>
              <a:defRPr>
                <a:solidFill>
                  <a:schemeClr val="dk1"/>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9" name="Google Shape;19;p3"/>
          <p:cNvSpPr txBox="1">
            <a:spLocks noGrp="1"/>
          </p:cNvSpPr>
          <p:nvPr>
            <p:ph type="title" idx="2" hasCustomPrompt="1"/>
          </p:nvPr>
        </p:nvSpPr>
        <p:spPr>
          <a:xfrm>
            <a:off x="1215763" y="1692600"/>
            <a:ext cx="2636400" cy="17583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12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 name="Google Shape;20;p3"/>
          <p:cNvSpPr/>
          <p:nvPr/>
        </p:nvSpPr>
        <p:spPr>
          <a:xfrm rot="-7452657">
            <a:off x="-722578" y="-906028"/>
            <a:ext cx="3825759" cy="3418455"/>
          </a:xfrm>
          <a:prstGeom prst="arc">
            <a:avLst>
              <a:gd name="adj1" fmla="val 12577092"/>
              <a:gd name="adj2" fmla="val 21496855"/>
            </a:avLst>
          </a:prstGeom>
          <a:noFill/>
          <a:ln w="19050" cap="flat" cmpd="sng">
            <a:solidFill>
              <a:schemeClr val="accent1"/>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573042">
            <a:off x="4906457" y="2975447"/>
            <a:ext cx="4348473" cy="3885706"/>
          </a:xfrm>
          <a:prstGeom prst="arc">
            <a:avLst>
              <a:gd name="adj1" fmla="val 17094555"/>
              <a:gd name="adj2" fmla="val 2149685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1">
  <p:cSld name="TITLE_ONLY_1_2">
    <p:spTree>
      <p:nvGrpSpPr>
        <p:cNvPr id="1" name="Shape 168"/>
        <p:cNvGrpSpPr/>
        <p:nvPr/>
      </p:nvGrpSpPr>
      <p:grpSpPr>
        <a:xfrm>
          <a:off x="0" y="0"/>
          <a:ext cx="0" cy="0"/>
          <a:chOff x="0" y="0"/>
          <a:chExt cx="0" cy="0"/>
        </a:xfrm>
      </p:grpSpPr>
      <p:pic>
        <p:nvPicPr>
          <p:cNvPr id="169" name="Google Shape;169;p25"/>
          <p:cNvPicPr preferRelativeResize="0"/>
          <p:nvPr/>
        </p:nvPicPr>
        <p:blipFill rotWithShape="1">
          <a:blip r:embed="rId2">
            <a:alphaModFix/>
          </a:blip>
          <a:srcRect t="-1090" b="1090"/>
          <a:stretch/>
        </p:blipFill>
        <p:spPr>
          <a:xfrm>
            <a:off x="-3639675" y="-5316625"/>
            <a:ext cx="16423352" cy="6948625"/>
          </a:xfrm>
          <a:prstGeom prst="rect">
            <a:avLst/>
          </a:prstGeom>
          <a:noFill/>
          <a:ln>
            <a:noFill/>
          </a:ln>
        </p:spPr>
      </p:pic>
      <p:sp>
        <p:nvSpPr>
          <p:cNvPr id="170" name="Google Shape;170;p25"/>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1" name="Google Shape;171;p25"/>
          <p:cNvSpPr txBox="1">
            <a:spLocks noGrp="1"/>
          </p:cNvSpPr>
          <p:nvPr>
            <p:ph type="subTitle" idx="1"/>
          </p:nvPr>
        </p:nvSpPr>
        <p:spPr>
          <a:xfrm>
            <a:off x="2359349" y="1903650"/>
            <a:ext cx="2195100" cy="373200"/>
          </a:xfrm>
          <a:prstGeom prst="rect">
            <a:avLst/>
          </a:prstGeom>
        </p:spPr>
        <p:txBody>
          <a:bodyPr spcFirstLastPara="1" wrap="square" lIns="0" tIns="0" rIns="0" bIns="0" anchor="t" anchorCtr="0">
            <a:noAutofit/>
          </a:bodyPr>
          <a:lstStyle>
            <a:lvl1pPr lvl="0" rtl="0">
              <a:spcBef>
                <a:spcPts val="0"/>
              </a:spcBef>
              <a:spcAft>
                <a:spcPts val="0"/>
              </a:spcAft>
              <a:buSzPts val="2000"/>
              <a:buNone/>
              <a:defRPr sz="2200" b="1">
                <a:latin typeface="Lexend Deca"/>
                <a:ea typeface="Lexend Deca"/>
                <a:cs typeface="Lexend Deca"/>
                <a:sym typeface="Lexend Dec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2" name="Google Shape;172;p25"/>
          <p:cNvSpPr txBox="1">
            <a:spLocks noGrp="1"/>
          </p:cNvSpPr>
          <p:nvPr>
            <p:ph type="subTitle" idx="2"/>
          </p:nvPr>
        </p:nvSpPr>
        <p:spPr>
          <a:xfrm>
            <a:off x="2359302" y="2276850"/>
            <a:ext cx="2195100" cy="518400"/>
          </a:xfrm>
          <a:prstGeom prst="rect">
            <a:avLst/>
          </a:prstGeom>
        </p:spPr>
        <p:txBody>
          <a:bodyPr spcFirstLastPara="1" wrap="square" lIns="0" tIns="0" rIns="0" bIns="0" anchor="t" anchorCtr="0">
            <a:noAutofit/>
          </a:bodyPr>
          <a:lstStyle>
            <a:lvl1pPr lvl="0" rtl="0">
              <a:spcBef>
                <a:spcPts val="0"/>
              </a:spcBef>
              <a:spcAft>
                <a:spcPts val="0"/>
              </a:spcAft>
              <a:buSzPts val="1600"/>
              <a:buNone/>
              <a:defRPr sz="1600">
                <a:solidFill>
                  <a:schemeClr val="dk1"/>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73" name="Google Shape;173;p25"/>
          <p:cNvSpPr txBox="1">
            <a:spLocks noGrp="1"/>
          </p:cNvSpPr>
          <p:nvPr>
            <p:ph type="subTitle" idx="3"/>
          </p:nvPr>
        </p:nvSpPr>
        <p:spPr>
          <a:xfrm>
            <a:off x="2359349" y="3349000"/>
            <a:ext cx="2195100" cy="373200"/>
          </a:xfrm>
          <a:prstGeom prst="rect">
            <a:avLst/>
          </a:prstGeom>
        </p:spPr>
        <p:txBody>
          <a:bodyPr spcFirstLastPara="1" wrap="square" lIns="0" tIns="0" rIns="0" bIns="0" anchor="t" anchorCtr="0">
            <a:noAutofit/>
          </a:bodyPr>
          <a:lstStyle>
            <a:lvl1pPr lvl="0" rtl="0">
              <a:spcBef>
                <a:spcPts val="0"/>
              </a:spcBef>
              <a:spcAft>
                <a:spcPts val="0"/>
              </a:spcAft>
              <a:buSzPts val="2000"/>
              <a:buNone/>
              <a:defRPr sz="2200" b="1">
                <a:latin typeface="Lexend Deca"/>
                <a:ea typeface="Lexend Deca"/>
                <a:cs typeface="Lexend Deca"/>
                <a:sym typeface="Lexend Dec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4" name="Google Shape;174;p25"/>
          <p:cNvSpPr txBox="1">
            <a:spLocks noGrp="1"/>
          </p:cNvSpPr>
          <p:nvPr>
            <p:ph type="subTitle" idx="4"/>
          </p:nvPr>
        </p:nvSpPr>
        <p:spPr>
          <a:xfrm>
            <a:off x="2359302" y="3722200"/>
            <a:ext cx="2195100" cy="518400"/>
          </a:xfrm>
          <a:prstGeom prst="rect">
            <a:avLst/>
          </a:prstGeom>
        </p:spPr>
        <p:txBody>
          <a:bodyPr spcFirstLastPara="1" wrap="square" lIns="0" tIns="0" rIns="0" bIns="0" anchor="t" anchorCtr="0">
            <a:noAutofit/>
          </a:bodyPr>
          <a:lstStyle>
            <a:lvl1pPr lvl="0" rtl="0">
              <a:spcBef>
                <a:spcPts val="0"/>
              </a:spcBef>
              <a:spcAft>
                <a:spcPts val="0"/>
              </a:spcAft>
              <a:buSzPts val="1600"/>
              <a:buNone/>
              <a:defRPr sz="1600">
                <a:solidFill>
                  <a:schemeClr val="dk1"/>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75" name="Google Shape;175;p25"/>
          <p:cNvSpPr txBox="1">
            <a:spLocks noGrp="1"/>
          </p:cNvSpPr>
          <p:nvPr>
            <p:ph type="subTitle" idx="5"/>
          </p:nvPr>
        </p:nvSpPr>
        <p:spPr>
          <a:xfrm>
            <a:off x="6133173" y="1903650"/>
            <a:ext cx="2195100" cy="373200"/>
          </a:xfrm>
          <a:prstGeom prst="rect">
            <a:avLst/>
          </a:prstGeom>
        </p:spPr>
        <p:txBody>
          <a:bodyPr spcFirstLastPara="1" wrap="square" lIns="0" tIns="0" rIns="0" bIns="0" anchor="t" anchorCtr="0">
            <a:noAutofit/>
          </a:bodyPr>
          <a:lstStyle>
            <a:lvl1pPr lvl="0" rtl="0">
              <a:spcBef>
                <a:spcPts val="0"/>
              </a:spcBef>
              <a:spcAft>
                <a:spcPts val="0"/>
              </a:spcAft>
              <a:buSzPts val="2000"/>
              <a:buNone/>
              <a:defRPr sz="2200" b="1">
                <a:latin typeface="Lexend Deca"/>
                <a:ea typeface="Lexend Deca"/>
                <a:cs typeface="Lexend Deca"/>
                <a:sym typeface="Lexend Dec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6" name="Google Shape;176;p25"/>
          <p:cNvSpPr txBox="1">
            <a:spLocks noGrp="1"/>
          </p:cNvSpPr>
          <p:nvPr>
            <p:ph type="subTitle" idx="6"/>
          </p:nvPr>
        </p:nvSpPr>
        <p:spPr>
          <a:xfrm>
            <a:off x="6133126" y="2276850"/>
            <a:ext cx="2195100" cy="518400"/>
          </a:xfrm>
          <a:prstGeom prst="rect">
            <a:avLst/>
          </a:prstGeom>
        </p:spPr>
        <p:txBody>
          <a:bodyPr spcFirstLastPara="1" wrap="square" lIns="0" tIns="0" rIns="0" bIns="0" anchor="t" anchorCtr="0">
            <a:noAutofit/>
          </a:bodyPr>
          <a:lstStyle>
            <a:lvl1pPr lvl="0" rtl="0">
              <a:spcBef>
                <a:spcPts val="0"/>
              </a:spcBef>
              <a:spcAft>
                <a:spcPts val="0"/>
              </a:spcAft>
              <a:buSzPts val="1600"/>
              <a:buNone/>
              <a:defRPr sz="1600">
                <a:solidFill>
                  <a:schemeClr val="dk1"/>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77" name="Google Shape;177;p25"/>
          <p:cNvSpPr txBox="1">
            <a:spLocks noGrp="1"/>
          </p:cNvSpPr>
          <p:nvPr>
            <p:ph type="subTitle" idx="7"/>
          </p:nvPr>
        </p:nvSpPr>
        <p:spPr>
          <a:xfrm>
            <a:off x="6133173" y="3349000"/>
            <a:ext cx="2195100" cy="373200"/>
          </a:xfrm>
          <a:prstGeom prst="rect">
            <a:avLst/>
          </a:prstGeom>
        </p:spPr>
        <p:txBody>
          <a:bodyPr spcFirstLastPara="1" wrap="square" lIns="0" tIns="0" rIns="0" bIns="0" anchor="t" anchorCtr="0">
            <a:noAutofit/>
          </a:bodyPr>
          <a:lstStyle>
            <a:lvl1pPr lvl="0" rtl="0">
              <a:spcBef>
                <a:spcPts val="0"/>
              </a:spcBef>
              <a:spcAft>
                <a:spcPts val="0"/>
              </a:spcAft>
              <a:buSzPts val="2000"/>
              <a:buNone/>
              <a:defRPr sz="2200" b="1">
                <a:latin typeface="Lexend Deca"/>
                <a:ea typeface="Lexend Deca"/>
                <a:cs typeface="Lexend Deca"/>
                <a:sym typeface="Lexend Dec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8" name="Google Shape;178;p25"/>
          <p:cNvSpPr txBox="1">
            <a:spLocks noGrp="1"/>
          </p:cNvSpPr>
          <p:nvPr>
            <p:ph type="subTitle" idx="8"/>
          </p:nvPr>
        </p:nvSpPr>
        <p:spPr>
          <a:xfrm>
            <a:off x="6133126" y="3722200"/>
            <a:ext cx="2195100" cy="518400"/>
          </a:xfrm>
          <a:prstGeom prst="rect">
            <a:avLst/>
          </a:prstGeom>
        </p:spPr>
        <p:txBody>
          <a:bodyPr spcFirstLastPara="1" wrap="square" lIns="0" tIns="0" rIns="0" bIns="0" anchor="t" anchorCtr="0">
            <a:noAutofit/>
          </a:bodyPr>
          <a:lstStyle>
            <a:lvl1pPr lvl="0" rtl="0">
              <a:spcBef>
                <a:spcPts val="0"/>
              </a:spcBef>
              <a:spcAft>
                <a:spcPts val="0"/>
              </a:spcAft>
              <a:buSzPts val="1600"/>
              <a:buNone/>
              <a:defRPr sz="1600">
                <a:solidFill>
                  <a:schemeClr val="dk1"/>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79" name="Google Shape;179;p25"/>
          <p:cNvSpPr/>
          <p:nvPr/>
        </p:nvSpPr>
        <p:spPr>
          <a:xfrm rot="-3347343" flipH="1">
            <a:off x="-300474" y="658661"/>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5"/>
          <p:cNvSpPr/>
          <p:nvPr/>
        </p:nvSpPr>
        <p:spPr>
          <a:xfrm rot="-7452657">
            <a:off x="6953726" y="-2662889"/>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TITLE_1">
    <p:spTree>
      <p:nvGrpSpPr>
        <p:cNvPr id="1" name="Shape 226"/>
        <p:cNvGrpSpPr/>
        <p:nvPr/>
      </p:nvGrpSpPr>
      <p:grpSpPr>
        <a:xfrm>
          <a:off x="0" y="0"/>
          <a:ext cx="0" cy="0"/>
          <a:chOff x="0" y="0"/>
          <a:chExt cx="0" cy="0"/>
        </a:xfrm>
      </p:grpSpPr>
      <p:sp>
        <p:nvSpPr>
          <p:cNvPr id="227" name="Google Shape;227;p29"/>
          <p:cNvSpPr txBox="1">
            <a:spLocks noGrp="1"/>
          </p:cNvSpPr>
          <p:nvPr>
            <p:ph type="ctrTitle"/>
          </p:nvPr>
        </p:nvSpPr>
        <p:spPr>
          <a:xfrm flipH="1">
            <a:off x="715150" y="1482525"/>
            <a:ext cx="3672300" cy="810900"/>
          </a:xfrm>
          <a:prstGeom prst="rect">
            <a:avLst/>
          </a:prstGeom>
        </p:spPr>
        <p:txBody>
          <a:bodyPr spcFirstLastPara="1" wrap="square" lIns="0" tIns="0" rIns="0" bIns="0" anchor="t" anchorCtr="0">
            <a:noAutofit/>
          </a:bodyPr>
          <a:lstStyle>
            <a:lvl1pPr lvl="0" algn="l" rtl="0">
              <a:spcBef>
                <a:spcPts val="0"/>
              </a:spcBef>
              <a:spcAft>
                <a:spcPts val="0"/>
              </a:spcAft>
              <a:buSzPts val="5200"/>
              <a:buNone/>
              <a:defRPr sz="6100">
                <a:solidFill>
                  <a:schemeClr val="dk2"/>
                </a:solidFill>
                <a:latin typeface="Lexend Deca"/>
                <a:ea typeface="Lexend Deca"/>
                <a:cs typeface="Lexend Deca"/>
                <a:sym typeface="Lexend Deca"/>
              </a:defRPr>
            </a:lvl1pPr>
            <a:lvl2pPr lvl="1" algn="l" rtl="0">
              <a:spcBef>
                <a:spcPts val="0"/>
              </a:spcBef>
              <a:spcAft>
                <a:spcPts val="0"/>
              </a:spcAft>
              <a:buSzPts val="5200"/>
              <a:buNone/>
              <a:defRPr sz="5200"/>
            </a:lvl2pPr>
            <a:lvl3pPr lvl="2" algn="l" rtl="0">
              <a:spcBef>
                <a:spcPts val="0"/>
              </a:spcBef>
              <a:spcAft>
                <a:spcPts val="0"/>
              </a:spcAft>
              <a:buSzPts val="5200"/>
              <a:buNone/>
              <a:defRPr sz="5200"/>
            </a:lvl3pPr>
            <a:lvl4pPr lvl="3" algn="l" rtl="0">
              <a:spcBef>
                <a:spcPts val="0"/>
              </a:spcBef>
              <a:spcAft>
                <a:spcPts val="0"/>
              </a:spcAft>
              <a:buSzPts val="5200"/>
              <a:buNone/>
              <a:defRPr sz="5200"/>
            </a:lvl4pPr>
            <a:lvl5pPr lvl="4" algn="l" rtl="0">
              <a:spcBef>
                <a:spcPts val="0"/>
              </a:spcBef>
              <a:spcAft>
                <a:spcPts val="0"/>
              </a:spcAft>
              <a:buSzPts val="5200"/>
              <a:buNone/>
              <a:defRPr sz="5200"/>
            </a:lvl5pPr>
            <a:lvl6pPr lvl="5" algn="l" rtl="0">
              <a:spcBef>
                <a:spcPts val="0"/>
              </a:spcBef>
              <a:spcAft>
                <a:spcPts val="0"/>
              </a:spcAft>
              <a:buSzPts val="5200"/>
              <a:buNone/>
              <a:defRPr sz="5200"/>
            </a:lvl6pPr>
            <a:lvl7pPr lvl="6" algn="l" rtl="0">
              <a:spcBef>
                <a:spcPts val="0"/>
              </a:spcBef>
              <a:spcAft>
                <a:spcPts val="0"/>
              </a:spcAft>
              <a:buSzPts val="5200"/>
              <a:buNone/>
              <a:defRPr sz="5200"/>
            </a:lvl7pPr>
            <a:lvl8pPr lvl="7" algn="l" rtl="0">
              <a:spcBef>
                <a:spcPts val="0"/>
              </a:spcBef>
              <a:spcAft>
                <a:spcPts val="0"/>
              </a:spcAft>
              <a:buSzPts val="5200"/>
              <a:buNone/>
              <a:defRPr sz="5200"/>
            </a:lvl8pPr>
            <a:lvl9pPr lvl="8" algn="l" rtl="0">
              <a:spcBef>
                <a:spcPts val="0"/>
              </a:spcBef>
              <a:spcAft>
                <a:spcPts val="0"/>
              </a:spcAft>
              <a:buSzPts val="5200"/>
              <a:buNone/>
              <a:defRPr sz="5200"/>
            </a:lvl9pPr>
          </a:lstStyle>
          <a:p>
            <a:endParaRPr/>
          </a:p>
        </p:txBody>
      </p:sp>
      <p:sp>
        <p:nvSpPr>
          <p:cNvPr id="228" name="Google Shape;228;p29"/>
          <p:cNvSpPr txBox="1">
            <a:spLocks noGrp="1"/>
          </p:cNvSpPr>
          <p:nvPr>
            <p:ph type="subTitle" idx="1"/>
          </p:nvPr>
        </p:nvSpPr>
        <p:spPr>
          <a:xfrm flipH="1">
            <a:off x="715150" y="2885750"/>
            <a:ext cx="4242900" cy="751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2400"/>
              <a:buNone/>
              <a:defRPr>
                <a:solidFill>
                  <a:schemeClr val="dk1"/>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pic>
        <p:nvPicPr>
          <p:cNvPr id="229" name="Google Shape;229;p29"/>
          <p:cNvPicPr preferRelativeResize="0"/>
          <p:nvPr/>
        </p:nvPicPr>
        <p:blipFill rotWithShape="1">
          <a:blip r:embed="rId2">
            <a:alphaModFix/>
          </a:blip>
          <a:srcRect t="-1090" b="1090"/>
          <a:stretch/>
        </p:blipFill>
        <p:spPr>
          <a:xfrm flipH="1">
            <a:off x="3701850" y="2704450"/>
            <a:ext cx="12353101" cy="6948625"/>
          </a:xfrm>
          <a:prstGeom prst="rect">
            <a:avLst/>
          </a:prstGeom>
          <a:noFill/>
          <a:ln>
            <a:noFill/>
          </a:ln>
        </p:spPr>
      </p:pic>
      <p:pic>
        <p:nvPicPr>
          <p:cNvPr id="230" name="Google Shape;230;p29"/>
          <p:cNvPicPr preferRelativeResize="0"/>
          <p:nvPr/>
        </p:nvPicPr>
        <p:blipFill rotWithShape="1">
          <a:blip r:embed="rId2">
            <a:alphaModFix/>
          </a:blip>
          <a:srcRect t="-1090" b="1090"/>
          <a:stretch/>
        </p:blipFill>
        <p:spPr>
          <a:xfrm flipH="1">
            <a:off x="-7635475" y="-5053900"/>
            <a:ext cx="12353101" cy="6948625"/>
          </a:xfrm>
          <a:prstGeom prst="rect">
            <a:avLst/>
          </a:prstGeom>
          <a:noFill/>
          <a:ln>
            <a:noFill/>
          </a:ln>
        </p:spPr>
      </p:pic>
      <p:sp>
        <p:nvSpPr>
          <p:cNvPr id="231" name="Google Shape;231;p29"/>
          <p:cNvSpPr txBox="1">
            <a:spLocks noGrp="1"/>
          </p:cNvSpPr>
          <p:nvPr>
            <p:ph type="subTitle" idx="2"/>
          </p:nvPr>
        </p:nvSpPr>
        <p:spPr>
          <a:xfrm flipH="1">
            <a:off x="715150" y="2437900"/>
            <a:ext cx="4242900" cy="343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2200"/>
              <a:buFont typeface="Lexend Deca"/>
              <a:buNone/>
              <a:defRPr sz="2200" b="1">
                <a:solidFill>
                  <a:schemeClr val="dk1"/>
                </a:solidFill>
                <a:latin typeface="Lexend Deca"/>
                <a:ea typeface="Lexend Deca"/>
                <a:cs typeface="Lexend Deca"/>
                <a:sym typeface="Lexend Deca"/>
              </a:defRPr>
            </a:lvl1pPr>
            <a:lvl2pPr lvl="1" rtl="0">
              <a:lnSpc>
                <a:spcPct val="100000"/>
              </a:lnSpc>
              <a:spcBef>
                <a:spcPts val="0"/>
              </a:spcBef>
              <a:spcAft>
                <a:spcPts val="0"/>
              </a:spcAft>
              <a:buSzPts val="2200"/>
              <a:buFont typeface="Lexend Deca"/>
              <a:buNone/>
              <a:defRPr sz="2200" b="1">
                <a:latin typeface="Lexend Deca"/>
                <a:ea typeface="Lexend Deca"/>
                <a:cs typeface="Lexend Deca"/>
                <a:sym typeface="Lexend Deca"/>
              </a:defRPr>
            </a:lvl2pPr>
            <a:lvl3pPr lvl="2" rtl="0">
              <a:lnSpc>
                <a:spcPct val="100000"/>
              </a:lnSpc>
              <a:spcBef>
                <a:spcPts val="0"/>
              </a:spcBef>
              <a:spcAft>
                <a:spcPts val="0"/>
              </a:spcAft>
              <a:buSzPts val="2200"/>
              <a:buFont typeface="Lexend Deca"/>
              <a:buNone/>
              <a:defRPr sz="2200" b="1">
                <a:latin typeface="Lexend Deca"/>
                <a:ea typeface="Lexend Deca"/>
                <a:cs typeface="Lexend Deca"/>
                <a:sym typeface="Lexend Deca"/>
              </a:defRPr>
            </a:lvl3pPr>
            <a:lvl4pPr lvl="3" rtl="0">
              <a:lnSpc>
                <a:spcPct val="100000"/>
              </a:lnSpc>
              <a:spcBef>
                <a:spcPts val="0"/>
              </a:spcBef>
              <a:spcAft>
                <a:spcPts val="0"/>
              </a:spcAft>
              <a:buSzPts val="2200"/>
              <a:buFont typeface="Lexend Deca"/>
              <a:buNone/>
              <a:defRPr sz="2200" b="1">
                <a:latin typeface="Lexend Deca"/>
                <a:ea typeface="Lexend Deca"/>
                <a:cs typeface="Lexend Deca"/>
                <a:sym typeface="Lexend Deca"/>
              </a:defRPr>
            </a:lvl4pPr>
            <a:lvl5pPr lvl="4" rtl="0">
              <a:lnSpc>
                <a:spcPct val="100000"/>
              </a:lnSpc>
              <a:spcBef>
                <a:spcPts val="0"/>
              </a:spcBef>
              <a:spcAft>
                <a:spcPts val="0"/>
              </a:spcAft>
              <a:buSzPts val="2200"/>
              <a:buFont typeface="Lexend Deca"/>
              <a:buNone/>
              <a:defRPr sz="2200" b="1">
                <a:latin typeface="Lexend Deca"/>
                <a:ea typeface="Lexend Deca"/>
                <a:cs typeface="Lexend Deca"/>
                <a:sym typeface="Lexend Deca"/>
              </a:defRPr>
            </a:lvl5pPr>
            <a:lvl6pPr lvl="5" rtl="0">
              <a:lnSpc>
                <a:spcPct val="100000"/>
              </a:lnSpc>
              <a:spcBef>
                <a:spcPts val="0"/>
              </a:spcBef>
              <a:spcAft>
                <a:spcPts val="0"/>
              </a:spcAft>
              <a:buSzPts val="2200"/>
              <a:buFont typeface="Lexend Deca"/>
              <a:buNone/>
              <a:defRPr sz="2200" b="1">
                <a:latin typeface="Lexend Deca"/>
                <a:ea typeface="Lexend Deca"/>
                <a:cs typeface="Lexend Deca"/>
                <a:sym typeface="Lexend Deca"/>
              </a:defRPr>
            </a:lvl6pPr>
            <a:lvl7pPr lvl="6" rtl="0">
              <a:lnSpc>
                <a:spcPct val="100000"/>
              </a:lnSpc>
              <a:spcBef>
                <a:spcPts val="0"/>
              </a:spcBef>
              <a:spcAft>
                <a:spcPts val="0"/>
              </a:spcAft>
              <a:buSzPts val="2200"/>
              <a:buFont typeface="Lexend Deca"/>
              <a:buNone/>
              <a:defRPr sz="2200" b="1">
                <a:latin typeface="Lexend Deca"/>
                <a:ea typeface="Lexend Deca"/>
                <a:cs typeface="Lexend Deca"/>
                <a:sym typeface="Lexend Deca"/>
              </a:defRPr>
            </a:lvl7pPr>
            <a:lvl8pPr lvl="7" rtl="0">
              <a:lnSpc>
                <a:spcPct val="100000"/>
              </a:lnSpc>
              <a:spcBef>
                <a:spcPts val="0"/>
              </a:spcBef>
              <a:spcAft>
                <a:spcPts val="0"/>
              </a:spcAft>
              <a:buSzPts val="2200"/>
              <a:buFont typeface="Lexend Deca"/>
              <a:buNone/>
              <a:defRPr sz="2200" b="1">
                <a:latin typeface="Lexend Deca"/>
                <a:ea typeface="Lexend Deca"/>
                <a:cs typeface="Lexend Deca"/>
                <a:sym typeface="Lexend Deca"/>
              </a:defRPr>
            </a:lvl8pPr>
            <a:lvl9pPr lvl="8" rtl="0">
              <a:lnSpc>
                <a:spcPct val="100000"/>
              </a:lnSpc>
              <a:spcBef>
                <a:spcPts val="0"/>
              </a:spcBef>
              <a:spcAft>
                <a:spcPts val="0"/>
              </a:spcAft>
              <a:buSzPts val="2200"/>
              <a:buFont typeface="Lexend Deca"/>
              <a:buNone/>
              <a:defRPr sz="2200" b="1">
                <a:latin typeface="Lexend Deca"/>
                <a:ea typeface="Lexend Deca"/>
                <a:cs typeface="Lexend Deca"/>
                <a:sym typeface="Lexend Deca"/>
              </a:defRPr>
            </a:lvl9pPr>
          </a:lstStyle>
          <a:p>
            <a:endParaRPr/>
          </a:p>
        </p:txBody>
      </p:sp>
      <p:sp>
        <p:nvSpPr>
          <p:cNvPr id="232" name="Google Shape;232;p29"/>
          <p:cNvSpPr txBox="1"/>
          <p:nvPr/>
        </p:nvSpPr>
        <p:spPr>
          <a:xfrm>
            <a:off x="720000" y="4065300"/>
            <a:ext cx="3772800" cy="421800"/>
          </a:xfrm>
          <a:prstGeom prst="rect">
            <a:avLst/>
          </a:prstGeom>
          <a:noFill/>
          <a:ln>
            <a:noFill/>
          </a:ln>
        </p:spPr>
        <p:txBody>
          <a:bodyPr spcFirstLastPara="1" wrap="square" lIns="0" tIns="91425" rIns="91425" bIns="91425" anchor="b" anchorCtr="0">
            <a:noAutofit/>
          </a:bodyPr>
          <a:lstStyle/>
          <a:p>
            <a:pPr marL="0" lvl="0" indent="0" algn="l" rtl="0">
              <a:lnSpc>
                <a:spcPct val="100000"/>
              </a:lnSpc>
              <a:spcBef>
                <a:spcPts val="300"/>
              </a:spcBef>
              <a:spcAft>
                <a:spcPts val="0"/>
              </a:spcAft>
              <a:buNone/>
            </a:pPr>
            <a:r>
              <a:rPr lang="en" sz="1000" b="1">
                <a:solidFill>
                  <a:schemeClr val="dk1"/>
                </a:solidFill>
                <a:latin typeface="Bellota Text"/>
                <a:ea typeface="Bellota Text"/>
                <a:cs typeface="Bellota Text"/>
                <a:sym typeface="Bellota Text"/>
              </a:rPr>
              <a:t>CREDITS: </a:t>
            </a:r>
            <a:r>
              <a:rPr lang="en" sz="1000">
                <a:solidFill>
                  <a:schemeClr val="dk1"/>
                </a:solidFill>
                <a:latin typeface="Bellota Text"/>
                <a:ea typeface="Bellota Text"/>
                <a:cs typeface="Bellota Text"/>
                <a:sym typeface="Bellota Text"/>
              </a:rPr>
              <a:t>This presentation template was created by </a:t>
            </a:r>
            <a:r>
              <a:rPr lang="en" sz="1000" b="1">
                <a:solidFill>
                  <a:schemeClr val="dk1"/>
                </a:solidFill>
                <a:uFill>
                  <a:noFill/>
                </a:uFill>
                <a:latin typeface="Bellota Text"/>
                <a:ea typeface="Bellota Text"/>
                <a:cs typeface="Bellota Text"/>
                <a:sym typeface="Bellota Text"/>
                <a:hlinkClick r:id="rId3">
                  <a:extLst>
                    <a:ext uri="{A12FA001-AC4F-418D-AE19-62706E023703}">
                      <ahyp:hlinkClr xmlns:ahyp="http://schemas.microsoft.com/office/drawing/2018/hyperlinkcolor" val="tx"/>
                    </a:ext>
                  </a:extLst>
                </a:hlinkClick>
              </a:rPr>
              <a:t>Slidesgo</a:t>
            </a:r>
            <a:r>
              <a:rPr lang="en" sz="1000">
                <a:solidFill>
                  <a:schemeClr val="dk1"/>
                </a:solidFill>
                <a:latin typeface="Bellota Text"/>
                <a:ea typeface="Bellota Text"/>
                <a:cs typeface="Bellota Text"/>
                <a:sym typeface="Bellota Text"/>
              </a:rPr>
              <a:t>, including icons by </a:t>
            </a:r>
            <a:r>
              <a:rPr lang="en" sz="1000" b="1">
                <a:solidFill>
                  <a:schemeClr val="dk1"/>
                </a:solidFill>
                <a:uFill>
                  <a:noFill/>
                </a:uFill>
                <a:latin typeface="Bellota Text"/>
                <a:ea typeface="Bellota Text"/>
                <a:cs typeface="Bellota Text"/>
                <a:sym typeface="Bellota Text"/>
                <a:hlinkClick r:id="rId4">
                  <a:extLst>
                    <a:ext uri="{A12FA001-AC4F-418D-AE19-62706E023703}">
                      <ahyp:hlinkClr xmlns:ahyp="http://schemas.microsoft.com/office/drawing/2018/hyperlinkcolor" val="tx"/>
                    </a:ext>
                  </a:extLst>
                </a:hlinkClick>
              </a:rPr>
              <a:t>Flaticon</a:t>
            </a:r>
            <a:r>
              <a:rPr lang="en" sz="1000">
                <a:solidFill>
                  <a:schemeClr val="dk1"/>
                </a:solidFill>
                <a:latin typeface="Bellota Text"/>
                <a:ea typeface="Bellota Text"/>
                <a:cs typeface="Bellota Text"/>
                <a:sym typeface="Bellota Text"/>
              </a:rPr>
              <a:t> and infographics &amp; images by </a:t>
            </a:r>
            <a:r>
              <a:rPr lang="en" sz="1000" b="1">
                <a:solidFill>
                  <a:schemeClr val="dk1"/>
                </a:solidFill>
                <a:uFill>
                  <a:noFill/>
                </a:uFill>
                <a:latin typeface="Bellota Text"/>
                <a:ea typeface="Bellota Text"/>
                <a:cs typeface="Bellota Text"/>
                <a:sym typeface="Bellota Text"/>
                <a:hlinkClick r:id="rId5">
                  <a:extLst>
                    <a:ext uri="{A12FA001-AC4F-418D-AE19-62706E023703}">
                      <ahyp:hlinkClr xmlns:ahyp="http://schemas.microsoft.com/office/drawing/2018/hyperlinkcolor" val="tx"/>
                    </a:ext>
                  </a:extLst>
                </a:hlinkClick>
              </a:rPr>
              <a:t>Freepik</a:t>
            </a:r>
            <a:endParaRPr sz="1000" b="1">
              <a:solidFill>
                <a:schemeClr val="dk1"/>
              </a:solidFill>
              <a:latin typeface="Bellota Text"/>
              <a:ea typeface="Bellota Text"/>
              <a:cs typeface="Bellota Text"/>
              <a:sym typeface="Bellota Text"/>
            </a:endParaRPr>
          </a:p>
        </p:txBody>
      </p:sp>
      <p:sp>
        <p:nvSpPr>
          <p:cNvPr id="233" name="Google Shape;233;p29"/>
          <p:cNvSpPr/>
          <p:nvPr/>
        </p:nvSpPr>
        <p:spPr>
          <a:xfrm rot="-1364106" flipH="1">
            <a:off x="-259638" y="691983"/>
            <a:ext cx="4348578" cy="3885631"/>
          </a:xfrm>
          <a:prstGeom prst="arc">
            <a:avLst>
              <a:gd name="adj1" fmla="val 12057819"/>
              <a:gd name="adj2" fmla="val 2149685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9"/>
          <p:cNvSpPr/>
          <p:nvPr/>
        </p:nvSpPr>
        <p:spPr>
          <a:xfrm rot="-10150335" flipH="1">
            <a:off x="5179281" y="929678"/>
            <a:ext cx="4348519" cy="3885473"/>
          </a:xfrm>
          <a:prstGeom prst="arc">
            <a:avLst>
              <a:gd name="adj1" fmla="val 12057819"/>
              <a:gd name="adj2" fmla="val 2149685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TITLE_2">
    <p:spTree>
      <p:nvGrpSpPr>
        <p:cNvPr id="1" name="Shape 235"/>
        <p:cNvGrpSpPr/>
        <p:nvPr/>
      </p:nvGrpSpPr>
      <p:grpSpPr>
        <a:xfrm>
          <a:off x="0" y="0"/>
          <a:ext cx="0" cy="0"/>
          <a:chOff x="0" y="0"/>
          <a:chExt cx="0" cy="0"/>
        </a:xfrm>
      </p:grpSpPr>
      <p:pic>
        <p:nvPicPr>
          <p:cNvPr id="236" name="Google Shape;236;p30"/>
          <p:cNvPicPr preferRelativeResize="0"/>
          <p:nvPr/>
        </p:nvPicPr>
        <p:blipFill rotWithShape="1">
          <a:blip r:embed="rId2">
            <a:alphaModFix/>
          </a:blip>
          <a:srcRect t="-1090" b="1090"/>
          <a:stretch/>
        </p:blipFill>
        <p:spPr>
          <a:xfrm>
            <a:off x="-6915750" y="2704450"/>
            <a:ext cx="12353101" cy="6948625"/>
          </a:xfrm>
          <a:prstGeom prst="rect">
            <a:avLst/>
          </a:prstGeom>
          <a:noFill/>
          <a:ln>
            <a:noFill/>
          </a:ln>
        </p:spPr>
      </p:pic>
      <p:pic>
        <p:nvPicPr>
          <p:cNvPr id="237" name="Google Shape;237;p30"/>
          <p:cNvPicPr preferRelativeResize="0"/>
          <p:nvPr/>
        </p:nvPicPr>
        <p:blipFill rotWithShape="1">
          <a:blip r:embed="rId2">
            <a:alphaModFix/>
          </a:blip>
          <a:srcRect t="-1090" b="1090"/>
          <a:stretch/>
        </p:blipFill>
        <p:spPr>
          <a:xfrm>
            <a:off x="4421575" y="-5053900"/>
            <a:ext cx="12353101" cy="694862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TITLE_ONLY_1_1_2_1_1">
    <p:spTree>
      <p:nvGrpSpPr>
        <p:cNvPr id="1" name="Shape 238"/>
        <p:cNvGrpSpPr/>
        <p:nvPr/>
      </p:nvGrpSpPr>
      <p:grpSpPr>
        <a:xfrm>
          <a:off x="0" y="0"/>
          <a:ext cx="0" cy="0"/>
          <a:chOff x="0" y="0"/>
          <a:chExt cx="0" cy="0"/>
        </a:xfrm>
      </p:grpSpPr>
      <p:pic>
        <p:nvPicPr>
          <p:cNvPr id="239" name="Google Shape;239;p31"/>
          <p:cNvPicPr preferRelativeResize="0"/>
          <p:nvPr/>
        </p:nvPicPr>
        <p:blipFill rotWithShape="1">
          <a:blip r:embed="rId2">
            <a:alphaModFix/>
          </a:blip>
          <a:srcRect t="-1090" b="1090"/>
          <a:stretch/>
        </p:blipFill>
        <p:spPr>
          <a:xfrm>
            <a:off x="-3639675" y="-5316625"/>
            <a:ext cx="16423352" cy="69486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t="-1090" b="1090"/>
          <a:stretch/>
        </p:blipFill>
        <p:spPr>
          <a:xfrm>
            <a:off x="-3639675" y="-5316625"/>
            <a:ext cx="16423352" cy="6948625"/>
          </a:xfrm>
          <a:prstGeom prst="rect">
            <a:avLst/>
          </a:prstGeom>
          <a:noFill/>
          <a:ln>
            <a:noFill/>
          </a:ln>
        </p:spPr>
      </p:pic>
      <p:sp>
        <p:nvSpPr>
          <p:cNvPr id="24" name="Google Shape;24;p4"/>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a:spcBef>
                <a:spcPts val="0"/>
              </a:spcBef>
              <a:spcAft>
                <a:spcPts val="0"/>
              </a:spcAft>
              <a:buSzPts val="3200"/>
              <a:buNone/>
              <a:defRPr>
                <a:solidFill>
                  <a:schemeClr val="l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4"/>
          <p:cNvSpPr txBox="1">
            <a:spLocks noGrp="1"/>
          </p:cNvSpPr>
          <p:nvPr>
            <p:ph type="body" idx="1"/>
          </p:nvPr>
        </p:nvSpPr>
        <p:spPr>
          <a:xfrm>
            <a:off x="720000" y="1438900"/>
            <a:ext cx="7704000" cy="31299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434343"/>
              </a:buClr>
              <a:buSzPts val="1200"/>
              <a:buAutoNum type="arabicPeriod"/>
              <a:defRPr sz="125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26" name="Google Shape;26;p4"/>
          <p:cNvSpPr/>
          <p:nvPr/>
        </p:nvSpPr>
        <p:spPr>
          <a:xfrm rot="-3347343" flipH="1">
            <a:off x="-247699" y="658661"/>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7452657">
            <a:off x="6873126" y="-2922514"/>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t="-1090" b="1090"/>
          <a:stretch/>
        </p:blipFill>
        <p:spPr>
          <a:xfrm>
            <a:off x="-3639675" y="-5316625"/>
            <a:ext cx="16423352" cy="6948625"/>
          </a:xfrm>
          <a:prstGeom prst="rect">
            <a:avLst/>
          </a:prstGeom>
          <a:noFill/>
          <a:ln>
            <a:noFill/>
          </a:ln>
        </p:spPr>
      </p:pic>
      <p:sp>
        <p:nvSpPr>
          <p:cNvPr id="30" name="Google Shape;30;p5"/>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a:spcBef>
                <a:spcPts val="0"/>
              </a:spcBef>
              <a:spcAft>
                <a:spcPts val="0"/>
              </a:spcAft>
              <a:buClr>
                <a:schemeClr val="lt1"/>
              </a:buClr>
              <a:buSzPts val="3200"/>
              <a:buNone/>
              <a:defRPr>
                <a:solidFill>
                  <a:schemeClr val="l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1" name="Google Shape;31;p5"/>
          <p:cNvSpPr txBox="1">
            <a:spLocks noGrp="1"/>
          </p:cNvSpPr>
          <p:nvPr>
            <p:ph type="subTitle" idx="1"/>
          </p:nvPr>
        </p:nvSpPr>
        <p:spPr>
          <a:xfrm>
            <a:off x="2955287" y="1903650"/>
            <a:ext cx="2195100" cy="373200"/>
          </a:xfrm>
          <a:prstGeom prst="rect">
            <a:avLst/>
          </a:prstGeom>
        </p:spPr>
        <p:txBody>
          <a:bodyPr spcFirstLastPara="1" wrap="square" lIns="0" tIns="0" rIns="0" bIns="0" anchor="t" anchorCtr="0">
            <a:noAutofit/>
          </a:bodyPr>
          <a:lstStyle>
            <a:lvl1pPr lvl="0" rtl="0">
              <a:spcBef>
                <a:spcPts val="0"/>
              </a:spcBef>
              <a:spcAft>
                <a:spcPts val="0"/>
              </a:spcAft>
              <a:buSzPts val="2000"/>
              <a:buNone/>
              <a:defRPr sz="2200" b="1">
                <a:latin typeface="Lexend Deca"/>
                <a:ea typeface="Lexend Deca"/>
                <a:cs typeface="Lexend Deca"/>
                <a:sym typeface="Lexend Dec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2" name="Google Shape;32;p5"/>
          <p:cNvSpPr txBox="1">
            <a:spLocks noGrp="1"/>
          </p:cNvSpPr>
          <p:nvPr>
            <p:ph type="subTitle" idx="2"/>
          </p:nvPr>
        </p:nvSpPr>
        <p:spPr>
          <a:xfrm>
            <a:off x="2955240" y="2276850"/>
            <a:ext cx="2195100" cy="518400"/>
          </a:xfrm>
          <a:prstGeom prst="rect">
            <a:avLst/>
          </a:prstGeom>
        </p:spPr>
        <p:txBody>
          <a:bodyPr spcFirstLastPara="1" wrap="square" lIns="0" tIns="0" rIns="0" bIns="0" anchor="t" anchorCtr="0">
            <a:noAutofit/>
          </a:bodyPr>
          <a:lstStyle>
            <a:lvl1pPr lvl="0" rtl="0">
              <a:spcBef>
                <a:spcPts val="0"/>
              </a:spcBef>
              <a:spcAft>
                <a:spcPts val="0"/>
              </a:spcAft>
              <a:buSzPts val="1600"/>
              <a:buNone/>
              <a:defRPr sz="1600">
                <a:solidFill>
                  <a:schemeClr val="dk1"/>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33" name="Google Shape;33;p5"/>
          <p:cNvSpPr txBox="1">
            <a:spLocks noGrp="1"/>
          </p:cNvSpPr>
          <p:nvPr>
            <p:ph type="subTitle" idx="3"/>
          </p:nvPr>
        </p:nvSpPr>
        <p:spPr>
          <a:xfrm>
            <a:off x="5533837" y="3382900"/>
            <a:ext cx="2195100" cy="373200"/>
          </a:xfrm>
          <a:prstGeom prst="rect">
            <a:avLst/>
          </a:prstGeom>
        </p:spPr>
        <p:txBody>
          <a:bodyPr spcFirstLastPara="1" wrap="square" lIns="0" tIns="0" rIns="0" bIns="0" anchor="t" anchorCtr="0">
            <a:noAutofit/>
          </a:bodyPr>
          <a:lstStyle>
            <a:lvl1pPr lvl="0" rtl="0">
              <a:spcBef>
                <a:spcPts val="0"/>
              </a:spcBef>
              <a:spcAft>
                <a:spcPts val="0"/>
              </a:spcAft>
              <a:buSzPts val="2000"/>
              <a:buNone/>
              <a:defRPr sz="2200" b="1">
                <a:latin typeface="Lexend Deca"/>
                <a:ea typeface="Lexend Deca"/>
                <a:cs typeface="Lexend Deca"/>
                <a:sym typeface="Lexend Dec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4" name="Google Shape;34;p5"/>
          <p:cNvSpPr txBox="1">
            <a:spLocks noGrp="1"/>
          </p:cNvSpPr>
          <p:nvPr>
            <p:ph type="subTitle" idx="4"/>
          </p:nvPr>
        </p:nvSpPr>
        <p:spPr>
          <a:xfrm>
            <a:off x="5533790" y="3756100"/>
            <a:ext cx="2195100" cy="518400"/>
          </a:xfrm>
          <a:prstGeom prst="rect">
            <a:avLst/>
          </a:prstGeom>
        </p:spPr>
        <p:txBody>
          <a:bodyPr spcFirstLastPara="1" wrap="square" lIns="0" tIns="0" rIns="0" bIns="0" anchor="t" anchorCtr="0">
            <a:noAutofit/>
          </a:bodyPr>
          <a:lstStyle>
            <a:lvl1pPr lvl="0" rtl="0">
              <a:spcBef>
                <a:spcPts val="0"/>
              </a:spcBef>
              <a:spcAft>
                <a:spcPts val="0"/>
              </a:spcAft>
              <a:buSzPts val="1600"/>
              <a:buNone/>
              <a:defRPr sz="1600">
                <a:solidFill>
                  <a:schemeClr val="dk1"/>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35" name="Google Shape;35;p5"/>
          <p:cNvSpPr/>
          <p:nvPr/>
        </p:nvSpPr>
        <p:spPr>
          <a:xfrm rot="3347343">
            <a:off x="5445776" y="788361"/>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rot="7452657" flipH="1">
            <a:off x="-1066180" y="-2487205"/>
            <a:ext cx="3825759" cy="3526210"/>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t="-1090" b="1090"/>
          <a:stretch/>
        </p:blipFill>
        <p:spPr>
          <a:xfrm>
            <a:off x="-3639675" y="-5316625"/>
            <a:ext cx="16423352" cy="6948625"/>
          </a:xfrm>
          <a:prstGeom prst="rect">
            <a:avLst/>
          </a:prstGeom>
          <a:noFill/>
          <a:ln>
            <a:noFill/>
          </a:ln>
        </p:spPr>
      </p:pic>
      <p:sp>
        <p:nvSpPr>
          <p:cNvPr id="39" name="Google Shape;39;p6"/>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a:spcBef>
                <a:spcPts val="0"/>
              </a:spcBef>
              <a:spcAft>
                <a:spcPts val="0"/>
              </a:spcAft>
              <a:buSzPts val="3200"/>
              <a:buNone/>
              <a:defRPr>
                <a:solidFill>
                  <a:schemeClr val="l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0" name="Google Shape;40;p6"/>
          <p:cNvSpPr/>
          <p:nvPr/>
        </p:nvSpPr>
        <p:spPr>
          <a:xfrm rot="-3347343" flipH="1">
            <a:off x="-1352099" y="658661"/>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rot="-7452657">
            <a:off x="6953726" y="-3348689"/>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1388100" y="1238400"/>
            <a:ext cx="6367800" cy="2514300"/>
          </a:xfrm>
          <a:prstGeom prst="rect">
            <a:avLst/>
          </a:prstGeom>
        </p:spPr>
        <p:txBody>
          <a:bodyPr spcFirstLastPara="1" wrap="square" lIns="0" tIns="0" rIns="0" bIns="0" anchor="ctr" anchorCtr="0">
            <a:noAutofit/>
          </a:bodyPr>
          <a:lstStyle>
            <a:lvl1pPr lvl="0">
              <a:spcBef>
                <a:spcPts val="0"/>
              </a:spcBef>
              <a:spcAft>
                <a:spcPts val="0"/>
              </a:spcAft>
              <a:buSzPts val="4800"/>
              <a:buNone/>
              <a:defRPr sz="8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50" name="Google Shape;50;p8"/>
          <p:cNvPicPr preferRelativeResize="0"/>
          <p:nvPr/>
        </p:nvPicPr>
        <p:blipFill rotWithShape="1">
          <a:blip r:embed="rId2">
            <a:alphaModFix/>
          </a:blip>
          <a:srcRect t="-1090" b="1090"/>
          <a:stretch/>
        </p:blipFill>
        <p:spPr>
          <a:xfrm>
            <a:off x="-3639675" y="-5605700"/>
            <a:ext cx="16423352" cy="6948625"/>
          </a:xfrm>
          <a:prstGeom prst="rect">
            <a:avLst/>
          </a:prstGeom>
          <a:noFill/>
          <a:ln>
            <a:noFill/>
          </a:ln>
        </p:spPr>
      </p:pic>
      <p:pic>
        <p:nvPicPr>
          <p:cNvPr id="51" name="Google Shape;51;p8"/>
          <p:cNvPicPr preferRelativeResize="0"/>
          <p:nvPr/>
        </p:nvPicPr>
        <p:blipFill rotWithShape="1">
          <a:blip r:embed="rId2">
            <a:alphaModFix/>
          </a:blip>
          <a:srcRect t="-1090" b="1090"/>
          <a:stretch/>
        </p:blipFill>
        <p:spPr>
          <a:xfrm>
            <a:off x="-3639675" y="3651125"/>
            <a:ext cx="16423352" cy="6948625"/>
          </a:xfrm>
          <a:prstGeom prst="rect">
            <a:avLst/>
          </a:prstGeom>
          <a:noFill/>
          <a:ln>
            <a:noFill/>
          </a:ln>
        </p:spPr>
      </p:pic>
      <p:sp>
        <p:nvSpPr>
          <p:cNvPr id="52" name="Google Shape;52;p8"/>
          <p:cNvSpPr/>
          <p:nvPr/>
        </p:nvSpPr>
        <p:spPr>
          <a:xfrm rot="-3347278" flipH="1">
            <a:off x="-1036009" y="423837"/>
            <a:ext cx="5123812" cy="5124477"/>
          </a:xfrm>
          <a:prstGeom prst="arc">
            <a:avLst>
              <a:gd name="adj1" fmla="val 10005618"/>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rot="7452722" flipH="1">
            <a:off x="4976441" y="-407938"/>
            <a:ext cx="5123812" cy="5124477"/>
          </a:xfrm>
          <a:prstGeom prst="arc">
            <a:avLst>
              <a:gd name="adj1" fmla="val 10005618"/>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pic>
        <p:nvPicPr>
          <p:cNvPr id="55" name="Google Shape;55;p9"/>
          <p:cNvPicPr preferRelativeResize="0"/>
          <p:nvPr/>
        </p:nvPicPr>
        <p:blipFill rotWithShape="1">
          <a:blip r:embed="rId2">
            <a:alphaModFix/>
          </a:blip>
          <a:srcRect t="-1090" b="1090"/>
          <a:stretch/>
        </p:blipFill>
        <p:spPr>
          <a:xfrm>
            <a:off x="-3639675" y="-5605700"/>
            <a:ext cx="16423352" cy="6948625"/>
          </a:xfrm>
          <a:prstGeom prst="rect">
            <a:avLst/>
          </a:prstGeom>
          <a:noFill/>
          <a:ln>
            <a:noFill/>
          </a:ln>
        </p:spPr>
      </p:pic>
      <p:pic>
        <p:nvPicPr>
          <p:cNvPr id="56" name="Google Shape;56;p9"/>
          <p:cNvPicPr preferRelativeResize="0"/>
          <p:nvPr/>
        </p:nvPicPr>
        <p:blipFill rotWithShape="1">
          <a:blip r:embed="rId2">
            <a:alphaModFix/>
          </a:blip>
          <a:srcRect t="-1090" b="1090"/>
          <a:stretch/>
        </p:blipFill>
        <p:spPr>
          <a:xfrm>
            <a:off x="-3639675" y="3651125"/>
            <a:ext cx="16423352" cy="6948625"/>
          </a:xfrm>
          <a:prstGeom prst="rect">
            <a:avLst/>
          </a:prstGeom>
          <a:noFill/>
          <a:ln>
            <a:noFill/>
          </a:ln>
        </p:spPr>
      </p:pic>
      <p:sp>
        <p:nvSpPr>
          <p:cNvPr id="57" name="Google Shape;57;p9"/>
          <p:cNvSpPr txBox="1">
            <a:spLocks noGrp="1"/>
          </p:cNvSpPr>
          <p:nvPr>
            <p:ph type="title"/>
          </p:nvPr>
        </p:nvSpPr>
        <p:spPr>
          <a:xfrm>
            <a:off x="1807950" y="1275525"/>
            <a:ext cx="5528100" cy="1271700"/>
          </a:xfrm>
          <a:prstGeom prst="rect">
            <a:avLst/>
          </a:prstGeom>
        </p:spPr>
        <p:txBody>
          <a:bodyPr spcFirstLastPara="1" wrap="square" lIns="0" tIns="0" rIns="0" bIns="0"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122650" y="2803075"/>
            <a:ext cx="4898700" cy="12351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100"/>
              <a:buNone/>
              <a:defRPr>
                <a:solidFill>
                  <a:schemeClr val="dk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9" name="Google Shape;59;p9"/>
          <p:cNvSpPr/>
          <p:nvPr/>
        </p:nvSpPr>
        <p:spPr>
          <a:xfrm rot="7452657" flipH="1">
            <a:off x="5668740" y="-1279728"/>
            <a:ext cx="3825759" cy="3418455"/>
          </a:xfrm>
          <a:prstGeom prst="arc">
            <a:avLst>
              <a:gd name="adj1" fmla="val 12577092"/>
              <a:gd name="adj2" fmla="val 2149685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p:nvPr/>
        </p:nvSpPr>
        <p:spPr>
          <a:xfrm rot="-573033" flipH="1">
            <a:off x="-197615" y="2245365"/>
            <a:ext cx="4708360" cy="4207271"/>
          </a:xfrm>
          <a:prstGeom prst="arc">
            <a:avLst>
              <a:gd name="adj1" fmla="val 16226176"/>
              <a:gd name="adj2" fmla="val 2149685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720000" y="540000"/>
            <a:ext cx="7704000" cy="614700"/>
          </a:xfrm>
          <a:prstGeom prst="rect">
            <a:avLst/>
          </a:prstGeom>
          <a:solidFill>
            <a:schemeClr val="dk2"/>
          </a:solidFill>
        </p:spPr>
        <p:txBody>
          <a:bodyPr spcFirstLastPara="1" wrap="square" lIns="0" tIns="0" rIns="0" bIns="0" anchor="ctr" anchorCtr="0">
            <a:noAutofit/>
          </a:bodyPr>
          <a:lstStyle>
            <a:lvl1pPr marL="457200" lvl="0" indent="-228600" algn="ctr">
              <a:lnSpc>
                <a:spcPct val="100000"/>
              </a:lnSpc>
              <a:spcBef>
                <a:spcPts val="0"/>
              </a:spcBef>
              <a:spcAft>
                <a:spcPts val="0"/>
              </a:spcAft>
              <a:buSzPts val="1600"/>
              <a:buNone/>
              <a:defRPr sz="2800" b="1">
                <a:solidFill>
                  <a:schemeClr val="lt1"/>
                </a:solidFill>
                <a:latin typeface="Lexend Deca"/>
                <a:ea typeface="Lexend Deca"/>
                <a:cs typeface="Lexend Deca"/>
                <a:sym typeface="Lexend Deca"/>
              </a:defRPr>
            </a:lvl1pPr>
          </a:lstStyle>
          <a:p>
            <a:endParaRPr/>
          </a:p>
        </p:txBody>
      </p:sp>
      <p:sp>
        <p:nvSpPr>
          <p:cNvPr id="63" name="Google Shape;63;p10"/>
          <p:cNvSpPr/>
          <p:nvPr/>
        </p:nvSpPr>
        <p:spPr>
          <a:xfrm rot="7452657" flipH="1">
            <a:off x="5983365" y="-1349628"/>
            <a:ext cx="3825759" cy="3418455"/>
          </a:xfrm>
          <a:prstGeom prst="arc">
            <a:avLst>
              <a:gd name="adj1" fmla="val 12577092"/>
              <a:gd name="adj2" fmla="val 21496855"/>
            </a:avLst>
          </a:prstGeom>
          <a:noFill/>
          <a:ln w="19050" cap="flat" cmpd="sng">
            <a:solidFill>
              <a:schemeClr val="accent1"/>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0"/>
          <p:cNvSpPr/>
          <p:nvPr/>
        </p:nvSpPr>
        <p:spPr>
          <a:xfrm rot="-573042" flipH="1">
            <a:off x="-168385" y="3759697"/>
            <a:ext cx="4348473" cy="3885706"/>
          </a:xfrm>
          <a:prstGeom prst="arc">
            <a:avLst>
              <a:gd name="adj1" fmla="val 17094555"/>
              <a:gd name="adj2" fmla="val 2149685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5"/>
        <p:cNvGrpSpPr/>
        <p:nvPr/>
      </p:nvGrpSpPr>
      <p:grpSpPr>
        <a:xfrm>
          <a:off x="0" y="0"/>
          <a:ext cx="0" cy="0"/>
          <a:chOff x="0" y="0"/>
          <a:chExt cx="0" cy="0"/>
        </a:xfrm>
      </p:grpSpPr>
      <p:sp>
        <p:nvSpPr>
          <p:cNvPr id="66" name="Google Shape;66;p11"/>
          <p:cNvSpPr txBox="1">
            <a:spLocks noGrp="1"/>
          </p:cNvSpPr>
          <p:nvPr>
            <p:ph type="title" hasCustomPrompt="1"/>
          </p:nvPr>
        </p:nvSpPr>
        <p:spPr>
          <a:xfrm>
            <a:off x="973950" y="1967500"/>
            <a:ext cx="7196100" cy="1488600"/>
          </a:xfrm>
          <a:prstGeom prst="rect">
            <a:avLst/>
          </a:prstGeom>
        </p:spPr>
        <p:txBody>
          <a:bodyPr spcFirstLastPara="1" wrap="square" lIns="0" tIns="0" rIns="0" bIns="0" anchor="b" anchorCtr="0">
            <a:noAutofit/>
          </a:bodyPr>
          <a:lstStyle>
            <a:lvl1pPr lvl="0" algn="ctr">
              <a:spcBef>
                <a:spcPts val="0"/>
              </a:spcBef>
              <a:spcAft>
                <a:spcPts val="0"/>
              </a:spcAft>
              <a:buSzPts val="12000"/>
              <a:buNone/>
              <a:defRPr sz="10100">
                <a:solidFill>
                  <a:schemeClr val="dk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7" name="Google Shape;67;p11"/>
          <p:cNvSpPr txBox="1">
            <a:spLocks noGrp="1"/>
          </p:cNvSpPr>
          <p:nvPr>
            <p:ph type="subTitle" idx="1"/>
          </p:nvPr>
        </p:nvSpPr>
        <p:spPr>
          <a:xfrm>
            <a:off x="1808150" y="3504725"/>
            <a:ext cx="5527800" cy="352800"/>
          </a:xfrm>
          <a:prstGeom prst="rect">
            <a:avLst/>
          </a:prstGeom>
        </p:spPr>
        <p:txBody>
          <a:bodyPr spcFirstLastPara="1" wrap="square" lIns="0" tIns="0" rIns="0" bIns="0" anchor="t" anchorCtr="0">
            <a:noAutofit/>
          </a:bodyPr>
          <a:lstStyle>
            <a:lvl1pPr lvl="0" algn="ctr">
              <a:spcBef>
                <a:spcPts val="0"/>
              </a:spcBef>
              <a:spcAft>
                <a:spcPts val="0"/>
              </a:spcAft>
              <a:buClr>
                <a:schemeClr val="dk1"/>
              </a:buClr>
              <a:buSzPts val="1600"/>
              <a:buNone/>
              <a:defRPr>
                <a:solidFill>
                  <a:schemeClr val="dk1"/>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pic>
        <p:nvPicPr>
          <p:cNvPr id="68" name="Google Shape;68;p11"/>
          <p:cNvPicPr preferRelativeResize="0"/>
          <p:nvPr/>
        </p:nvPicPr>
        <p:blipFill rotWithShape="1">
          <a:blip r:embed="rId2">
            <a:alphaModFix/>
          </a:blip>
          <a:srcRect t="-1090" b="1090"/>
          <a:stretch/>
        </p:blipFill>
        <p:spPr>
          <a:xfrm>
            <a:off x="-3639675" y="-5605700"/>
            <a:ext cx="16423352" cy="6948625"/>
          </a:xfrm>
          <a:prstGeom prst="rect">
            <a:avLst/>
          </a:prstGeom>
          <a:noFill/>
          <a:ln>
            <a:noFill/>
          </a:ln>
        </p:spPr>
      </p:pic>
      <p:pic>
        <p:nvPicPr>
          <p:cNvPr id="69" name="Google Shape;69;p11"/>
          <p:cNvPicPr preferRelativeResize="0"/>
          <p:nvPr/>
        </p:nvPicPr>
        <p:blipFill rotWithShape="1">
          <a:blip r:embed="rId2">
            <a:alphaModFix/>
          </a:blip>
          <a:srcRect t="-1090" b="1090"/>
          <a:stretch/>
        </p:blipFill>
        <p:spPr>
          <a:xfrm>
            <a:off x="-3639675" y="3651125"/>
            <a:ext cx="16423352" cy="6948625"/>
          </a:xfrm>
          <a:prstGeom prst="rect">
            <a:avLst/>
          </a:prstGeom>
          <a:noFill/>
          <a:ln>
            <a:noFill/>
          </a:ln>
        </p:spPr>
      </p:pic>
      <p:sp>
        <p:nvSpPr>
          <p:cNvPr id="70" name="Google Shape;70;p11"/>
          <p:cNvSpPr/>
          <p:nvPr/>
        </p:nvSpPr>
        <p:spPr>
          <a:xfrm rot="3347278">
            <a:off x="4976441" y="500037"/>
            <a:ext cx="5123812" cy="5124477"/>
          </a:xfrm>
          <a:prstGeom prst="arc">
            <a:avLst>
              <a:gd name="adj1" fmla="val 10005618"/>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1"/>
          <p:cNvSpPr/>
          <p:nvPr/>
        </p:nvSpPr>
        <p:spPr>
          <a:xfrm rot="-7452722">
            <a:off x="-1036009" y="-331738"/>
            <a:ext cx="5123812" cy="5124477"/>
          </a:xfrm>
          <a:prstGeom prst="arc">
            <a:avLst>
              <a:gd name="adj1" fmla="val 10005618"/>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1pPr>
            <a:lvl2pPr lvl="1"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2pPr>
            <a:lvl3pPr lvl="2"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3pPr>
            <a:lvl4pPr lvl="3"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4pPr>
            <a:lvl5pPr lvl="4"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5pPr>
            <a:lvl6pPr lvl="5"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6pPr>
            <a:lvl7pPr lvl="6"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7pPr>
            <a:lvl8pPr lvl="7"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8pPr>
            <a:lvl9pPr lvl="8"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1pPr>
            <a:lvl2pPr marL="914400" lvl="1"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2pPr>
            <a:lvl3pPr marL="1371600" lvl="2"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3pPr>
            <a:lvl4pPr marL="1828800" lvl="3"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4pPr>
            <a:lvl5pPr marL="2286000" lvl="4"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5pPr>
            <a:lvl6pPr marL="2743200" lvl="5"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6pPr>
            <a:lvl7pPr marL="3200400" lvl="6"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7pPr>
            <a:lvl8pPr marL="3657600" lvl="7"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8pPr>
            <a:lvl9pPr marL="4114800" lvl="8"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9" r:id="rId18"/>
    <p:sldLayoutId id="2147483670" r:id="rId19"/>
    <p:sldLayoutId id="2147483671" r:id="rId20"/>
    <p:sldLayoutId id="2147483675" r:id="rId21"/>
    <p:sldLayoutId id="2147483676" r:id="rId22"/>
    <p:sldLayoutId id="2147483677"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s://www.cmap.illinois.gov/data/community-snapshots"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datacenter.kidscount.org/data/tables/8752-child-poverty-rates-by-county" TargetMode="External"/><Relationship Id="rId5" Type="http://schemas.openxmlformats.org/officeDocument/2006/relationships/hyperlink" Target="https://www.illinoisreportcard.com/Default.aspx" TargetMode="External"/><Relationship Id="rId4" Type="http://schemas.openxmlformats.org/officeDocument/2006/relationships/hyperlink" Target="https://data.census.gov/cedsci/profile?g=0400000US17"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spreadsheets/d/1B1vfDghXPEsxtzNo2Wi4abtEl37elX_PaMUO8urnrYI/copy"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8.xml"/><Relationship Id="rId1" Type="http://schemas.openxmlformats.org/officeDocument/2006/relationships/video" Target="https://www.youtube.com/embed/OvXkaITSLUk?feature=oembed"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www.dhs.state.il.us/page.aspx?item=141304" TargetMode="External"/><Relationship Id="rId2" Type="http://schemas.openxmlformats.org/officeDocument/2006/relationships/notesSlide" Target="../notesSlides/notesSlide21.xml"/><Relationship Id="rId1" Type="http://schemas.openxmlformats.org/officeDocument/2006/relationships/slideLayout" Target="../slideLayouts/slideLayout20.xml"/><Relationship Id="rId5" Type="http://schemas.openxmlformats.org/officeDocument/2006/relationships/hyperlink" Target="https://www.isbe.net/Documents/FY22-ASP-Non-School-District-NOFO.pdf" TargetMode="External"/><Relationship Id="rId4" Type="http://schemas.openxmlformats.org/officeDocument/2006/relationships/hyperlink" Target="https://www.canva.com/design/DAE1Rg0mJ5k/fV5iGiXmTyU2dBDxUq1seQ/view?utm_content=DAE1Rg0mJ5k&amp;utm_campaign=designshare&amp;utm_medium=link&amp;utm_source=sharebutto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mailto:gillanin@actnowillinois.org" TargetMode="External"/><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5"/>
          <p:cNvSpPr/>
          <p:nvPr/>
        </p:nvSpPr>
        <p:spPr>
          <a:xfrm>
            <a:off x="3775950" y="3568224"/>
            <a:ext cx="4606200" cy="4749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5"/>
          <p:cNvSpPr txBox="1">
            <a:spLocks noGrp="1"/>
          </p:cNvSpPr>
          <p:nvPr>
            <p:ph type="ctrTitle"/>
          </p:nvPr>
        </p:nvSpPr>
        <p:spPr>
          <a:xfrm>
            <a:off x="0" y="2093219"/>
            <a:ext cx="7551900" cy="1395600"/>
          </a:xfrm>
          <a:prstGeom prst="rect">
            <a:avLst/>
          </a:prstGeom>
        </p:spPr>
        <p:txBody>
          <a:bodyPr spcFirstLastPara="1" wrap="square" lIns="0" tIns="0" rIns="0" bIns="0" anchor="b" anchorCtr="0">
            <a:noAutofit/>
          </a:bodyPr>
          <a:lstStyle/>
          <a:p>
            <a:pPr marL="0" lvl="0" indent="0" algn="r" rtl="0">
              <a:spcBef>
                <a:spcPts val="0"/>
              </a:spcBef>
              <a:spcAft>
                <a:spcPts val="0"/>
              </a:spcAft>
              <a:buNone/>
            </a:pPr>
            <a:r>
              <a:rPr lang="en" dirty="0">
                <a:solidFill>
                  <a:schemeClr val="dk2"/>
                </a:solidFill>
              </a:rPr>
              <a:t>Grant Writing: </a:t>
            </a:r>
            <a:r>
              <a:rPr lang="en" dirty="0"/>
              <a:t>Unpacking a NOFO &amp; Needs Assessments</a:t>
            </a:r>
            <a:endParaRPr dirty="0"/>
          </a:p>
        </p:txBody>
      </p:sp>
      <p:sp>
        <p:nvSpPr>
          <p:cNvPr id="252" name="Google Shape;252;p35"/>
          <p:cNvSpPr txBox="1">
            <a:spLocks noGrp="1"/>
          </p:cNvSpPr>
          <p:nvPr>
            <p:ph type="subTitle" idx="1"/>
          </p:nvPr>
        </p:nvSpPr>
        <p:spPr>
          <a:xfrm>
            <a:off x="3905550" y="3633774"/>
            <a:ext cx="4347000" cy="343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March 1, 2022</a:t>
            </a:r>
            <a:endParaRPr dirty="0"/>
          </a:p>
        </p:txBody>
      </p:sp>
      <p:pic>
        <p:nvPicPr>
          <p:cNvPr id="3" name="Picture 2" descr="Logo&#10;&#10;Description automatically generated">
            <a:extLst>
              <a:ext uri="{FF2B5EF4-FFF2-40B4-BE49-F238E27FC236}">
                <a16:creationId xmlns:a16="http://schemas.microsoft.com/office/drawing/2014/main" id="{7F7BE13C-DC04-4557-BC54-440FF5DF26A4}"/>
              </a:ext>
            </a:extLst>
          </p:cNvPr>
          <p:cNvPicPr>
            <a:picLocks noChangeAspect="1"/>
          </p:cNvPicPr>
          <p:nvPr/>
        </p:nvPicPr>
        <p:blipFill>
          <a:blip r:embed="rId3"/>
          <a:stretch>
            <a:fillRect/>
          </a:stretch>
        </p:blipFill>
        <p:spPr>
          <a:xfrm>
            <a:off x="3797032" y="0"/>
            <a:ext cx="1549935" cy="5166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50"/>
          <p:cNvSpPr txBox="1">
            <a:spLocks noGrp="1"/>
          </p:cNvSpPr>
          <p:nvPr>
            <p:ph type="title"/>
          </p:nvPr>
        </p:nvSpPr>
        <p:spPr>
          <a:xfrm>
            <a:off x="-326571" y="695400"/>
            <a:ext cx="9797142" cy="375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6600" dirty="0"/>
              <a:t>ISBE Nita M. Lowey </a:t>
            </a:r>
            <a:r>
              <a:rPr lang="en" sz="6600" dirty="0">
                <a:solidFill>
                  <a:schemeClr val="dk2"/>
                </a:solidFill>
              </a:rPr>
              <a:t>21</a:t>
            </a:r>
            <a:r>
              <a:rPr lang="en" sz="6600" baseline="30000" dirty="0">
                <a:solidFill>
                  <a:schemeClr val="dk2"/>
                </a:solidFill>
              </a:rPr>
              <a:t>st</a:t>
            </a:r>
            <a:r>
              <a:rPr lang="en" sz="6600" dirty="0">
                <a:solidFill>
                  <a:schemeClr val="dk2"/>
                </a:solidFill>
              </a:rPr>
              <a:t> CCLC RFP</a:t>
            </a:r>
            <a:endParaRPr sz="6600" dirty="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60"/>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US" dirty="0"/>
              <a:t>Preparation and </a:t>
            </a:r>
            <a:r>
              <a:rPr lang="en-US" dirty="0">
                <a:solidFill>
                  <a:schemeClr val="accent1"/>
                </a:solidFill>
              </a:rPr>
              <a:t>First Steps</a:t>
            </a:r>
            <a:endParaRPr dirty="0">
              <a:solidFill>
                <a:schemeClr val="accent1"/>
              </a:solidFill>
            </a:endParaRPr>
          </a:p>
          <a:p>
            <a:pPr marL="0" lvl="0" indent="0" algn="ctr" rtl="0">
              <a:spcBef>
                <a:spcPts val="0"/>
              </a:spcBef>
              <a:spcAft>
                <a:spcPts val="0"/>
              </a:spcAft>
              <a:buClr>
                <a:schemeClr val="dk1"/>
              </a:buClr>
              <a:buSzPts val="1100"/>
              <a:buFont typeface="Arial"/>
              <a:buNone/>
            </a:pPr>
            <a:endParaRPr dirty="0"/>
          </a:p>
          <a:p>
            <a:pPr marL="0" lvl="0" indent="0" algn="ctr" rtl="0">
              <a:spcBef>
                <a:spcPts val="0"/>
              </a:spcBef>
              <a:spcAft>
                <a:spcPts val="0"/>
              </a:spcAft>
              <a:buNone/>
            </a:pPr>
            <a:endParaRPr dirty="0"/>
          </a:p>
        </p:txBody>
      </p:sp>
      <p:sp>
        <p:nvSpPr>
          <p:cNvPr id="667" name="Google Shape;667;p60"/>
          <p:cNvSpPr txBox="1"/>
          <p:nvPr/>
        </p:nvSpPr>
        <p:spPr>
          <a:xfrm>
            <a:off x="2419100" y="1288125"/>
            <a:ext cx="4305600" cy="43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chemeClr val="dk1"/>
                </a:solidFill>
                <a:latin typeface="Bellota Text"/>
                <a:ea typeface="Bellota Text"/>
                <a:cs typeface="Bellota Text"/>
                <a:sym typeface="Bellota Text"/>
              </a:rPr>
              <a:t>Read the ENTIRE RFP!</a:t>
            </a:r>
            <a:endParaRPr sz="2000" b="1" dirty="0">
              <a:solidFill>
                <a:schemeClr val="dk1"/>
              </a:solidFill>
              <a:latin typeface="Bellota Text"/>
              <a:ea typeface="Bellota Text"/>
              <a:cs typeface="Bellota Text"/>
              <a:sym typeface="Bellota Text"/>
            </a:endParaRPr>
          </a:p>
        </p:txBody>
      </p:sp>
      <p:sp>
        <p:nvSpPr>
          <p:cNvPr id="668" name="Google Shape;668;p60"/>
          <p:cNvSpPr txBox="1"/>
          <p:nvPr/>
        </p:nvSpPr>
        <p:spPr>
          <a:xfrm>
            <a:off x="2419175" y="1714525"/>
            <a:ext cx="4305600" cy="684000"/>
          </a:xfrm>
          <a:prstGeom prst="rect">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chemeClr val="lt1"/>
                </a:solidFill>
                <a:latin typeface="Lexend Deca"/>
                <a:ea typeface="Lexend Deca"/>
                <a:cs typeface="Lexend Deca"/>
                <a:sym typeface="Lexend Deca"/>
              </a:rPr>
              <a:t>Focus areas to guide planning and assessing capacity</a:t>
            </a:r>
            <a:endParaRPr sz="1600" b="1" dirty="0">
              <a:solidFill>
                <a:schemeClr val="lt1"/>
              </a:solidFill>
              <a:latin typeface="Lexend Deca"/>
              <a:ea typeface="Lexend Deca"/>
              <a:cs typeface="Lexend Deca"/>
              <a:sym typeface="Lexend Deca"/>
            </a:endParaRPr>
          </a:p>
        </p:txBody>
      </p:sp>
      <p:sp>
        <p:nvSpPr>
          <p:cNvPr id="669" name="Google Shape;669;p60"/>
          <p:cNvSpPr txBox="1"/>
          <p:nvPr/>
        </p:nvSpPr>
        <p:spPr>
          <a:xfrm>
            <a:off x="712475" y="2626725"/>
            <a:ext cx="2637000" cy="61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b="1" dirty="0">
                <a:solidFill>
                  <a:schemeClr val="dk2"/>
                </a:solidFill>
                <a:latin typeface="Lexend Deca"/>
                <a:ea typeface="Lexend Deca"/>
                <a:cs typeface="Lexend Deca"/>
                <a:sym typeface="Lexend Deca"/>
              </a:rPr>
              <a:t>Eligibility Requirements and Priority Areas</a:t>
            </a:r>
          </a:p>
          <a:p>
            <a:pPr marL="0" lvl="0" indent="0" algn="ctr" rtl="0">
              <a:spcBef>
                <a:spcPts val="0"/>
              </a:spcBef>
              <a:spcAft>
                <a:spcPts val="0"/>
              </a:spcAft>
              <a:buNone/>
            </a:pPr>
            <a:r>
              <a:rPr lang="en" sz="1300" b="1" dirty="0">
                <a:solidFill>
                  <a:schemeClr val="dk2"/>
                </a:solidFill>
                <a:latin typeface="Lexend Deca"/>
                <a:ea typeface="Lexend Deca"/>
                <a:cs typeface="Lexend Deca"/>
                <a:sym typeface="Lexend Deca"/>
              </a:rPr>
              <a:t>(page 1 &amp; 11)</a:t>
            </a:r>
            <a:endParaRPr sz="1300" b="1" dirty="0">
              <a:solidFill>
                <a:schemeClr val="dk2"/>
              </a:solidFill>
              <a:latin typeface="Lexend Deca"/>
              <a:ea typeface="Lexend Deca"/>
              <a:cs typeface="Lexend Deca"/>
              <a:sym typeface="Lexend Deca"/>
            </a:endParaRPr>
          </a:p>
        </p:txBody>
      </p:sp>
      <p:sp>
        <p:nvSpPr>
          <p:cNvPr id="670" name="Google Shape;670;p60"/>
          <p:cNvSpPr txBox="1"/>
          <p:nvPr/>
        </p:nvSpPr>
        <p:spPr>
          <a:xfrm>
            <a:off x="3253400" y="2626725"/>
            <a:ext cx="2637000" cy="61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b="1" dirty="0">
                <a:solidFill>
                  <a:schemeClr val="dk2"/>
                </a:solidFill>
                <a:latin typeface="Lexend Deca"/>
                <a:ea typeface="Lexend Deca"/>
                <a:cs typeface="Lexend Deca"/>
                <a:sym typeface="Lexend Deca"/>
              </a:rPr>
              <a:t>Program Narrative Requirements</a:t>
            </a:r>
          </a:p>
          <a:p>
            <a:pPr marL="0" lvl="0" indent="0" algn="ctr" rtl="0">
              <a:spcBef>
                <a:spcPts val="0"/>
              </a:spcBef>
              <a:spcAft>
                <a:spcPts val="0"/>
              </a:spcAft>
              <a:buNone/>
            </a:pPr>
            <a:r>
              <a:rPr lang="en" sz="1300" b="1" dirty="0">
                <a:solidFill>
                  <a:schemeClr val="dk2"/>
                </a:solidFill>
                <a:latin typeface="Lexend Deca"/>
                <a:ea typeface="Lexend Deca"/>
                <a:cs typeface="Lexend Deca"/>
                <a:sym typeface="Lexend Deca"/>
              </a:rPr>
              <a:t>(page 39)</a:t>
            </a:r>
            <a:endParaRPr sz="1300" b="1" dirty="0">
              <a:solidFill>
                <a:schemeClr val="dk2"/>
              </a:solidFill>
              <a:latin typeface="Lexend Deca"/>
              <a:ea typeface="Lexend Deca"/>
              <a:cs typeface="Lexend Deca"/>
              <a:sym typeface="Lexend Deca"/>
            </a:endParaRPr>
          </a:p>
        </p:txBody>
      </p:sp>
      <p:sp>
        <p:nvSpPr>
          <p:cNvPr id="671" name="Google Shape;671;p60"/>
          <p:cNvSpPr txBox="1"/>
          <p:nvPr/>
        </p:nvSpPr>
        <p:spPr>
          <a:xfrm>
            <a:off x="6026088" y="2626713"/>
            <a:ext cx="2358900" cy="61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b="1" dirty="0">
                <a:solidFill>
                  <a:schemeClr val="dk2"/>
                </a:solidFill>
                <a:latin typeface="Lexend Deca"/>
                <a:ea typeface="Lexend Deca"/>
                <a:cs typeface="Lexend Deca"/>
                <a:sym typeface="Lexend Deca"/>
              </a:rPr>
              <a:t>Review Criteria</a:t>
            </a:r>
          </a:p>
          <a:p>
            <a:pPr marL="0" lvl="0" indent="0" algn="ctr" rtl="0">
              <a:spcBef>
                <a:spcPts val="0"/>
              </a:spcBef>
              <a:spcAft>
                <a:spcPts val="0"/>
              </a:spcAft>
              <a:buNone/>
            </a:pPr>
            <a:r>
              <a:rPr lang="en" sz="1300" b="1" dirty="0">
                <a:solidFill>
                  <a:schemeClr val="dk2"/>
                </a:solidFill>
                <a:latin typeface="Lexend Deca"/>
                <a:ea typeface="Lexend Deca"/>
                <a:cs typeface="Lexend Deca"/>
                <a:sym typeface="Lexend Deca"/>
              </a:rPr>
              <a:t>(page 47)</a:t>
            </a:r>
            <a:endParaRPr sz="1300" b="1" dirty="0">
              <a:solidFill>
                <a:schemeClr val="dk2"/>
              </a:solidFill>
              <a:latin typeface="Lexend Deca"/>
              <a:ea typeface="Lexend Deca"/>
              <a:cs typeface="Lexend Deca"/>
              <a:sym typeface="Lexend Deca"/>
            </a:endParaRPr>
          </a:p>
        </p:txBody>
      </p:sp>
      <p:sp>
        <p:nvSpPr>
          <p:cNvPr id="672" name="Google Shape;672;p60"/>
          <p:cNvSpPr txBox="1"/>
          <p:nvPr/>
        </p:nvSpPr>
        <p:spPr>
          <a:xfrm>
            <a:off x="950225" y="3315440"/>
            <a:ext cx="2161500" cy="50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chemeClr val="dk1"/>
                </a:solidFill>
                <a:latin typeface="Bellota Text"/>
                <a:ea typeface="Bellota Text"/>
                <a:cs typeface="Bellota Text"/>
                <a:sym typeface="Bellota Text"/>
              </a:rPr>
              <a:t>Who can apply</a:t>
            </a:r>
            <a:endParaRPr sz="1200" dirty="0">
              <a:solidFill>
                <a:schemeClr val="dk1"/>
              </a:solidFill>
              <a:latin typeface="Bellota Text"/>
              <a:ea typeface="Bellota Text"/>
              <a:cs typeface="Bellota Text"/>
              <a:sym typeface="Bellota Text"/>
            </a:endParaRPr>
          </a:p>
        </p:txBody>
      </p:sp>
      <p:sp>
        <p:nvSpPr>
          <p:cNvPr id="673" name="Google Shape;673;p60"/>
          <p:cNvSpPr txBox="1"/>
          <p:nvPr/>
        </p:nvSpPr>
        <p:spPr>
          <a:xfrm>
            <a:off x="950225" y="3817003"/>
            <a:ext cx="2161500" cy="50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chemeClr val="dk1"/>
                </a:solidFill>
                <a:latin typeface="Bellota Text"/>
                <a:ea typeface="Bellota Text"/>
                <a:cs typeface="Bellota Text"/>
                <a:sym typeface="Bellota Text"/>
              </a:rPr>
              <a:t>Bonus points!</a:t>
            </a:r>
            <a:endParaRPr sz="1200" dirty="0">
              <a:solidFill>
                <a:schemeClr val="dk1"/>
              </a:solidFill>
              <a:latin typeface="Bellota Text"/>
              <a:ea typeface="Bellota Text"/>
              <a:cs typeface="Bellota Text"/>
              <a:sym typeface="Bellota Text"/>
            </a:endParaRPr>
          </a:p>
        </p:txBody>
      </p:sp>
      <p:sp>
        <p:nvSpPr>
          <p:cNvPr id="675" name="Google Shape;675;p60"/>
          <p:cNvSpPr txBox="1"/>
          <p:nvPr/>
        </p:nvSpPr>
        <p:spPr>
          <a:xfrm>
            <a:off x="3586700" y="3486928"/>
            <a:ext cx="1970400" cy="50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solidFill>
                  <a:schemeClr val="dk1"/>
                </a:solidFill>
                <a:latin typeface="Bellota Text"/>
                <a:ea typeface="Bellota Text"/>
                <a:cs typeface="Bellota Text"/>
                <a:sym typeface="Bellota Text"/>
              </a:rPr>
              <a:t>Need, project, family and community engagement, organizational/agency experience and capability</a:t>
            </a:r>
          </a:p>
        </p:txBody>
      </p:sp>
      <p:sp>
        <p:nvSpPr>
          <p:cNvPr id="676" name="Google Shape;676;p60"/>
          <p:cNvSpPr txBox="1"/>
          <p:nvPr/>
        </p:nvSpPr>
        <p:spPr>
          <a:xfrm>
            <a:off x="3491150" y="4142927"/>
            <a:ext cx="2161500" cy="50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solidFill>
                  <a:schemeClr val="dk1"/>
                </a:solidFill>
                <a:latin typeface="Bellota Text"/>
                <a:ea typeface="Bellota Text"/>
                <a:cs typeface="Bellota Text"/>
                <a:sym typeface="Bellota Text"/>
              </a:rPr>
              <a:t>This will take the longest!</a:t>
            </a:r>
            <a:endParaRPr sz="1200" dirty="0">
              <a:solidFill>
                <a:schemeClr val="dk1"/>
              </a:solidFill>
              <a:latin typeface="Bellota Text"/>
              <a:ea typeface="Bellota Text"/>
              <a:cs typeface="Bellota Text"/>
              <a:sym typeface="Bellota Text"/>
            </a:endParaRPr>
          </a:p>
        </p:txBody>
      </p:sp>
      <p:sp>
        <p:nvSpPr>
          <p:cNvPr id="678" name="Google Shape;678;p60"/>
          <p:cNvSpPr txBox="1"/>
          <p:nvPr/>
        </p:nvSpPr>
        <p:spPr>
          <a:xfrm>
            <a:off x="6124800" y="3250131"/>
            <a:ext cx="2161500" cy="50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chemeClr val="dk1"/>
                </a:solidFill>
                <a:latin typeface="Bellota Text"/>
                <a:ea typeface="Bellota Text"/>
                <a:cs typeface="Bellota Text"/>
                <a:sym typeface="Bellota Text"/>
              </a:rPr>
              <a:t>Language</a:t>
            </a:r>
            <a:endParaRPr sz="1200" dirty="0">
              <a:solidFill>
                <a:schemeClr val="dk1"/>
              </a:solidFill>
              <a:latin typeface="Bellota Text"/>
              <a:ea typeface="Bellota Text"/>
              <a:cs typeface="Bellota Text"/>
              <a:sym typeface="Bellota Text"/>
            </a:endParaRPr>
          </a:p>
        </p:txBody>
      </p:sp>
      <p:sp>
        <p:nvSpPr>
          <p:cNvPr id="679" name="Google Shape;679;p60"/>
          <p:cNvSpPr txBox="1"/>
          <p:nvPr/>
        </p:nvSpPr>
        <p:spPr>
          <a:xfrm>
            <a:off x="6124796" y="3738628"/>
            <a:ext cx="2161500" cy="50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dk1"/>
                </a:solidFill>
                <a:latin typeface="Bellota Text"/>
                <a:ea typeface="Bellota Text"/>
                <a:cs typeface="Bellota Text"/>
                <a:sym typeface="Bellota Text"/>
              </a:rPr>
              <a:t>Expectaions of reviewers</a:t>
            </a:r>
            <a:endParaRPr lang="en-US" sz="1200" dirty="0">
              <a:solidFill>
                <a:schemeClr val="dk1"/>
              </a:solidFill>
              <a:latin typeface="Bellota Text"/>
              <a:ea typeface="Bellota Text"/>
              <a:cs typeface="Bellota Text"/>
              <a:sym typeface="Bellota Text"/>
            </a:endParaRPr>
          </a:p>
        </p:txBody>
      </p:sp>
      <p:sp>
        <p:nvSpPr>
          <p:cNvPr id="680" name="Google Shape;680;p60"/>
          <p:cNvSpPr txBox="1"/>
          <p:nvPr/>
        </p:nvSpPr>
        <p:spPr>
          <a:xfrm>
            <a:off x="6124800" y="4227125"/>
            <a:ext cx="2161500" cy="50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solidFill>
                  <a:schemeClr val="dk1"/>
                </a:solidFill>
                <a:latin typeface="Bellota Text"/>
                <a:ea typeface="Bellota Text"/>
                <a:cs typeface="Bellota Text"/>
                <a:sym typeface="Bellota Text"/>
              </a:rPr>
              <a:t>Additional priority information (tiebreaker, similar proposals)</a:t>
            </a:r>
            <a:endParaRPr sz="1200" dirty="0">
              <a:solidFill>
                <a:schemeClr val="dk1"/>
              </a:solidFill>
              <a:latin typeface="Bellota Text"/>
              <a:ea typeface="Bellota Text"/>
              <a:cs typeface="Bellota Text"/>
              <a:sym typeface="Bellota Text"/>
            </a:endParaRPr>
          </a:p>
        </p:txBody>
      </p:sp>
      <p:cxnSp>
        <p:nvCxnSpPr>
          <p:cNvPr id="681" name="Google Shape;681;p60"/>
          <p:cNvCxnSpPr>
            <a:stCxn id="668" idx="2"/>
            <a:endCxn id="670" idx="0"/>
          </p:cNvCxnSpPr>
          <p:nvPr/>
        </p:nvCxnSpPr>
        <p:spPr>
          <a:xfrm>
            <a:off x="4571975" y="2398525"/>
            <a:ext cx="0" cy="228300"/>
          </a:xfrm>
          <a:prstGeom prst="straightConnector1">
            <a:avLst/>
          </a:prstGeom>
          <a:noFill/>
          <a:ln w="19050" cap="flat" cmpd="sng">
            <a:solidFill>
              <a:schemeClr val="dk2"/>
            </a:solidFill>
            <a:prstDash val="solid"/>
            <a:round/>
            <a:headEnd type="none" w="med" len="med"/>
            <a:tailEnd type="triangle" w="med" len="med"/>
          </a:ln>
        </p:spPr>
      </p:cxnSp>
      <p:cxnSp>
        <p:nvCxnSpPr>
          <p:cNvPr id="682" name="Google Shape;682;p60"/>
          <p:cNvCxnSpPr>
            <a:stCxn id="668" idx="1"/>
            <a:endCxn id="669" idx="0"/>
          </p:cNvCxnSpPr>
          <p:nvPr/>
        </p:nvCxnSpPr>
        <p:spPr>
          <a:xfrm flipH="1">
            <a:off x="2030975" y="2056525"/>
            <a:ext cx="388200" cy="570300"/>
          </a:xfrm>
          <a:prstGeom prst="bentConnector2">
            <a:avLst/>
          </a:prstGeom>
          <a:noFill/>
          <a:ln w="19050" cap="flat" cmpd="sng">
            <a:solidFill>
              <a:schemeClr val="dk2"/>
            </a:solidFill>
            <a:prstDash val="solid"/>
            <a:round/>
            <a:headEnd type="none" w="med" len="med"/>
            <a:tailEnd type="triangle" w="med" len="med"/>
          </a:ln>
        </p:spPr>
      </p:cxnSp>
      <p:cxnSp>
        <p:nvCxnSpPr>
          <p:cNvPr id="683" name="Google Shape;683;p60"/>
          <p:cNvCxnSpPr>
            <a:stCxn id="668" idx="3"/>
            <a:endCxn id="671" idx="0"/>
          </p:cNvCxnSpPr>
          <p:nvPr/>
        </p:nvCxnSpPr>
        <p:spPr>
          <a:xfrm>
            <a:off x="6724775" y="2056525"/>
            <a:ext cx="480900" cy="570300"/>
          </a:xfrm>
          <a:prstGeom prst="bentConnector2">
            <a:avLst/>
          </a:prstGeom>
          <a:noFill/>
          <a:ln w="19050" cap="flat" cmpd="sng">
            <a:solidFill>
              <a:schemeClr val="dk2"/>
            </a:solidFill>
            <a:prstDash val="solid"/>
            <a:round/>
            <a:headEnd type="none" w="med" len="me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6B032-F44A-4EEB-8865-CFDCD6BD86FA}"/>
              </a:ext>
            </a:extLst>
          </p:cNvPr>
          <p:cNvSpPr>
            <a:spLocks noGrp="1"/>
          </p:cNvSpPr>
          <p:nvPr>
            <p:ph type="title"/>
          </p:nvPr>
        </p:nvSpPr>
        <p:spPr/>
        <p:txBody>
          <a:bodyPr/>
          <a:lstStyle/>
          <a:p>
            <a:r>
              <a:rPr lang="en-US" dirty="0"/>
              <a:t>Assessing </a:t>
            </a:r>
            <a:r>
              <a:rPr lang="en-US" dirty="0">
                <a:solidFill>
                  <a:schemeClr val="accent1"/>
                </a:solidFill>
              </a:rPr>
              <a:t>Capacity</a:t>
            </a:r>
          </a:p>
        </p:txBody>
      </p:sp>
      <p:sp>
        <p:nvSpPr>
          <p:cNvPr id="3" name="Subtitle 2">
            <a:extLst>
              <a:ext uri="{FF2B5EF4-FFF2-40B4-BE49-F238E27FC236}">
                <a16:creationId xmlns:a16="http://schemas.microsoft.com/office/drawing/2014/main" id="{938ED9D6-B3DB-484F-BE64-BE356DF25598}"/>
              </a:ext>
            </a:extLst>
          </p:cNvPr>
          <p:cNvSpPr>
            <a:spLocks noGrp="1"/>
          </p:cNvSpPr>
          <p:nvPr>
            <p:ph type="subTitle" idx="1"/>
          </p:nvPr>
        </p:nvSpPr>
        <p:spPr>
          <a:xfrm>
            <a:off x="581891" y="1604400"/>
            <a:ext cx="2428959" cy="373200"/>
          </a:xfrm>
        </p:spPr>
        <p:txBody>
          <a:bodyPr/>
          <a:lstStyle/>
          <a:p>
            <a:r>
              <a:rPr lang="en-US" dirty="0"/>
              <a:t>Team Members</a:t>
            </a:r>
          </a:p>
        </p:txBody>
      </p:sp>
      <p:sp>
        <p:nvSpPr>
          <p:cNvPr id="4" name="Subtitle 3">
            <a:extLst>
              <a:ext uri="{FF2B5EF4-FFF2-40B4-BE49-F238E27FC236}">
                <a16:creationId xmlns:a16="http://schemas.microsoft.com/office/drawing/2014/main" id="{CA3EEB54-D8B2-41F6-B457-04C7B6E9ABFE}"/>
              </a:ext>
            </a:extLst>
          </p:cNvPr>
          <p:cNvSpPr>
            <a:spLocks noGrp="1"/>
          </p:cNvSpPr>
          <p:nvPr>
            <p:ph type="subTitle" idx="2"/>
          </p:nvPr>
        </p:nvSpPr>
        <p:spPr>
          <a:xfrm>
            <a:off x="720000" y="2051803"/>
            <a:ext cx="2195100" cy="2646671"/>
          </a:xfrm>
        </p:spPr>
        <p:txBody>
          <a:bodyPr/>
          <a:lstStyle/>
          <a:p>
            <a:pPr algn="l">
              <a:buFont typeface="Arial" panose="020B0604020202020204" pitchFamily="34" charset="0"/>
              <a:buChar char="•"/>
            </a:pPr>
            <a:r>
              <a:rPr lang="en-US" dirty="0"/>
              <a:t>How many team members do you have?</a:t>
            </a:r>
          </a:p>
          <a:p>
            <a:pPr algn="l">
              <a:buFont typeface="Arial" panose="020B0604020202020204" pitchFamily="34" charset="0"/>
              <a:buChar char="•"/>
            </a:pPr>
            <a:r>
              <a:rPr lang="en-US" dirty="0"/>
              <a:t>Where do their strengths lie (writing, description, planning, administrative work)</a:t>
            </a:r>
          </a:p>
        </p:txBody>
      </p:sp>
      <p:sp>
        <p:nvSpPr>
          <p:cNvPr id="5" name="Subtitle 4">
            <a:extLst>
              <a:ext uri="{FF2B5EF4-FFF2-40B4-BE49-F238E27FC236}">
                <a16:creationId xmlns:a16="http://schemas.microsoft.com/office/drawing/2014/main" id="{0B2EC61D-E2BF-4984-9CCA-1F76EBB71959}"/>
              </a:ext>
            </a:extLst>
          </p:cNvPr>
          <p:cNvSpPr>
            <a:spLocks noGrp="1"/>
          </p:cNvSpPr>
          <p:nvPr>
            <p:ph type="subTitle" idx="3"/>
          </p:nvPr>
        </p:nvSpPr>
        <p:spPr>
          <a:xfrm>
            <a:off x="3474450" y="1662720"/>
            <a:ext cx="2195100" cy="373200"/>
          </a:xfrm>
        </p:spPr>
        <p:txBody>
          <a:bodyPr/>
          <a:lstStyle/>
          <a:p>
            <a:r>
              <a:rPr lang="en-US" dirty="0"/>
              <a:t>Narrative</a:t>
            </a:r>
          </a:p>
        </p:txBody>
      </p:sp>
      <p:sp>
        <p:nvSpPr>
          <p:cNvPr id="6" name="Subtitle 5">
            <a:extLst>
              <a:ext uri="{FF2B5EF4-FFF2-40B4-BE49-F238E27FC236}">
                <a16:creationId xmlns:a16="http://schemas.microsoft.com/office/drawing/2014/main" id="{607C5A4E-1BE2-4995-AFE1-D8DC2E01026A}"/>
              </a:ext>
            </a:extLst>
          </p:cNvPr>
          <p:cNvSpPr>
            <a:spLocks noGrp="1"/>
          </p:cNvSpPr>
          <p:nvPr>
            <p:ph type="subTitle" idx="4"/>
          </p:nvPr>
        </p:nvSpPr>
        <p:spPr>
          <a:xfrm>
            <a:off x="3474450" y="2051803"/>
            <a:ext cx="2195100" cy="2348450"/>
          </a:xfrm>
        </p:spPr>
        <p:txBody>
          <a:bodyPr/>
          <a:lstStyle/>
          <a:p>
            <a:pPr algn="l">
              <a:buFont typeface="Arial" panose="020B0604020202020204" pitchFamily="34" charset="0"/>
              <a:buChar char="•"/>
            </a:pPr>
            <a:r>
              <a:rPr lang="en-US" dirty="0"/>
              <a:t>What can you readily answer that is asked for in the narrative?</a:t>
            </a:r>
          </a:p>
          <a:p>
            <a:pPr algn="l">
              <a:buFont typeface="Arial" panose="020B0604020202020204" pitchFamily="34" charset="0"/>
              <a:buChar char="•"/>
            </a:pPr>
            <a:r>
              <a:rPr lang="en-US" dirty="0"/>
              <a:t>What will you need to develop?</a:t>
            </a:r>
          </a:p>
          <a:p>
            <a:pPr algn="l">
              <a:buFont typeface="Arial" panose="020B0604020202020204" pitchFamily="34" charset="0"/>
              <a:buChar char="•"/>
            </a:pPr>
            <a:r>
              <a:rPr lang="en-US" dirty="0"/>
              <a:t>How can you demonstrate capability?</a:t>
            </a:r>
          </a:p>
        </p:txBody>
      </p:sp>
      <p:sp>
        <p:nvSpPr>
          <p:cNvPr id="7" name="Subtitle 6">
            <a:extLst>
              <a:ext uri="{FF2B5EF4-FFF2-40B4-BE49-F238E27FC236}">
                <a16:creationId xmlns:a16="http://schemas.microsoft.com/office/drawing/2014/main" id="{7FB5C145-96B2-400C-B3AC-A4C0E16609A9}"/>
              </a:ext>
            </a:extLst>
          </p:cNvPr>
          <p:cNvSpPr>
            <a:spLocks noGrp="1"/>
          </p:cNvSpPr>
          <p:nvPr>
            <p:ph type="subTitle" idx="5"/>
          </p:nvPr>
        </p:nvSpPr>
        <p:spPr>
          <a:xfrm>
            <a:off x="6133150" y="1662720"/>
            <a:ext cx="2195100" cy="373200"/>
          </a:xfrm>
        </p:spPr>
        <p:txBody>
          <a:bodyPr/>
          <a:lstStyle/>
          <a:p>
            <a:r>
              <a:rPr lang="en-US" dirty="0"/>
              <a:t>Time</a:t>
            </a:r>
          </a:p>
        </p:txBody>
      </p:sp>
      <p:sp>
        <p:nvSpPr>
          <p:cNvPr id="8" name="Subtitle 7">
            <a:extLst>
              <a:ext uri="{FF2B5EF4-FFF2-40B4-BE49-F238E27FC236}">
                <a16:creationId xmlns:a16="http://schemas.microsoft.com/office/drawing/2014/main" id="{C21FDB11-889D-4F58-9D34-784EA09B1B7D}"/>
              </a:ext>
            </a:extLst>
          </p:cNvPr>
          <p:cNvSpPr>
            <a:spLocks noGrp="1"/>
          </p:cNvSpPr>
          <p:nvPr>
            <p:ph type="subTitle" idx="6"/>
          </p:nvPr>
        </p:nvSpPr>
        <p:spPr>
          <a:xfrm>
            <a:off x="6133150" y="2051803"/>
            <a:ext cx="2195100" cy="1804691"/>
          </a:xfrm>
        </p:spPr>
        <p:txBody>
          <a:bodyPr/>
          <a:lstStyle/>
          <a:p>
            <a:pPr algn="l">
              <a:buFont typeface="Arial" panose="020B0604020202020204" pitchFamily="34" charset="0"/>
              <a:buChar char="•"/>
            </a:pPr>
            <a:r>
              <a:rPr lang="en-US" dirty="0"/>
              <a:t>How much time do you have to submit?</a:t>
            </a:r>
          </a:p>
          <a:p>
            <a:pPr algn="l">
              <a:buFont typeface="Arial" panose="020B0604020202020204" pitchFamily="34" charset="0"/>
              <a:buChar char="•"/>
            </a:pPr>
            <a:r>
              <a:rPr lang="en-US" dirty="0"/>
              <a:t>What other commitments does your team have?</a:t>
            </a:r>
          </a:p>
        </p:txBody>
      </p:sp>
    </p:spTree>
    <p:extLst>
      <p:ext uri="{BB962C8B-B14F-4D97-AF65-F5344CB8AC3E}">
        <p14:creationId xmlns:p14="http://schemas.microsoft.com/office/powerpoint/2010/main" val="1015301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1"/>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US" dirty="0"/>
              <a:t>Action </a:t>
            </a:r>
            <a:r>
              <a:rPr lang="en-US" dirty="0">
                <a:solidFill>
                  <a:schemeClr val="accent1"/>
                </a:solidFill>
              </a:rPr>
              <a:t>Plan</a:t>
            </a:r>
            <a:endParaRPr dirty="0">
              <a:solidFill>
                <a:schemeClr val="accent1"/>
              </a:solidFill>
            </a:endParaRPr>
          </a:p>
          <a:p>
            <a:pPr marL="0" lvl="0" indent="0" algn="ctr" rtl="0">
              <a:spcBef>
                <a:spcPts val="0"/>
              </a:spcBef>
              <a:spcAft>
                <a:spcPts val="0"/>
              </a:spcAft>
              <a:buClr>
                <a:schemeClr val="dk1"/>
              </a:buClr>
              <a:buSzPts val="1100"/>
              <a:buFont typeface="Arial"/>
              <a:buNone/>
            </a:pPr>
            <a:endParaRPr dirty="0"/>
          </a:p>
          <a:p>
            <a:pPr marL="0" lvl="0" indent="0" algn="ctr" rtl="0">
              <a:spcBef>
                <a:spcPts val="0"/>
              </a:spcBef>
              <a:spcAft>
                <a:spcPts val="0"/>
              </a:spcAft>
              <a:buNone/>
            </a:pPr>
            <a:endParaRPr dirty="0"/>
          </a:p>
        </p:txBody>
      </p:sp>
      <p:graphicFrame>
        <p:nvGraphicFramePr>
          <p:cNvPr id="323" name="Google Shape;323;p41"/>
          <p:cNvGraphicFramePr/>
          <p:nvPr>
            <p:extLst>
              <p:ext uri="{D42A27DB-BD31-4B8C-83A1-F6EECF244321}">
                <p14:modId xmlns:p14="http://schemas.microsoft.com/office/powerpoint/2010/main" val="3096332566"/>
              </p:ext>
            </p:extLst>
          </p:nvPr>
        </p:nvGraphicFramePr>
        <p:xfrm>
          <a:off x="561703" y="1376483"/>
          <a:ext cx="8007531" cy="3597200"/>
        </p:xfrm>
        <a:graphic>
          <a:graphicData uri="http://schemas.openxmlformats.org/drawingml/2006/table">
            <a:tbl>
              <a:tblPr>
                <a:noFill/>
                <a:tableStyleId>{C06C464E-4717-487F-8480-E25753B77B2D}</a:tableStyleId>
              </a:tblPr>
              <a:tblGrid>
                <a:gridCol w="3073104">
                  <a:extLst>
                    <a:ext uri="{9D8B030D-6E8A-4147-A177-3AD203B41FA5}">
                      <a16:colId xmlns:a16="http://schemas.microsoft.com/office/drawing/2014/main" val="20000"/>
                    </a:ext>
                  </a:extLst>
                </a:gridCol>
                <a:gridCol w="688998">
                  <a:extLst>
                    <a:ext uri="{9D8B030D-6E8A-4147-A177-3AD203B41FA5}">
                      <a16:colId xmlns:a16="http://schemas.microsoft.com/office/drawing/2014/main" val="20001"/>
                    </a:ext>
                  </a:extLst>
                </a:gridCol>
                <a:gridCol w="485026">
                  <a:extLst>
                    <a:ext uri="{9D8B030D-6E8A-4147-A177-3AD203B41FA5}">
                      <a16:colId xmlns:a16="http://schemas.microsoft.com/office/drawing/2014/main" val="20002"/>
                    </a:ext>
                  </a:extLst>
                </a:gridCol>
                <a:gridCol w="465536">
                  <a:extLst>
                    <a:ext uri="{9D8B030D-6E8A-4147-A177-3AD203B41FA5}">
                      <a16:colId xmlns:a16="http://schemas.microsoft.com/office/drawing/2014/main" val="20003"/>
                    </a:ext>
                  </a:extLst>
                </a:gridCol>
                <a:gridCol w="465536">
                  <a:extLst>
                    <a:ext uri="{9D8B030D-6E8A-4147-A177-3AD203B41FA5}">
                      <a16:colId xmlns:a16="http://schemas.microsoft.com/office/drawing/2014/main" val="20004"/>
                    </a:ext>
                  </a:extLst>
                </a:gridCol>
                <a:gridCol w="465536">
                  <a:extLst>
                    <a:ext uri="{9D8B030D-6E8A-4147-A177-3AD203B41FA5}">
                      <a16:colId xmlns:a16="http://schemas.microsoft.com/office/drawing/2014/main" val="20005"/>
                    </a:ext>
                  </a:extLst>
                </a:gridCol>
                <a:gridCol w="465536">
                  <a:extLst>
                    <a:ext uri="{9D8B030D-6E8A-4147-A177-3AD203B41FA5}">
                      <a16:colId xmlns:a16="http://schemas.microsoft.com/office/drawing/2014/main" val="20006"/>
                    </a:ext>
                  </a:extLst>
                </a:gridCol>
                <a:gridCol w="465536">
                  <a:extLst>
                    <a:ext uri="{9D8B030D-6E8A-4147-A177-3AD203B41FA5}">
                      <a16:colId xmlns:a16="http://schemas.microsoft.com/office/drawing/2014/main" val="20007"/>
                    </a:ext>
                  </a:extLst>
                </a:gridCol>
                <a:gridCol w="465536">
                  <a:extLst>
                    <a:ext uri="{9D8B030D-6E8A-4147-A177-3AD203B41FA5}">
                      <a16:colId xmlns:a16="http://schemas.microsoft.com/office/drawing/2014/main" val="20008"/>
                    </a:ext>
                  </a:extLst>
                </a:gridCol>
                <a:gridCol w="465536">
                  <a:extLst>
                    <a:ext uri="{9D8B030D-6E8A-4147-A177-3AD203B41FA5}">
                      <a16:colId xmlns:a16="http://schemas.microsoft.com/office/drawing/2014/main" val="20009"/>
                    </a:ext>
                  </a:extLst>
                </a:gridCol>
                <a:gridCol w="501651">
                  <a:extLst>
                    <a:ext uri="{9D8B030D-6E8A-4147-A177-3AD203B41FA5}">
                      <a16:colId xmlns:a16="http://schemas.microsoft.com/office/drawing/2014/main" val="20012"/>
                    </a:ext>
                  </a:extLst>
                </a:gridCol>
              </a:tblGrid>
              <a:tr h="352100">
                <a:tc>
                  <a:txBody>
                    <a:bodyPr/>
                    <a:lstStyle/>
                    <a:p>
                      <a:pPr marL="0" lvl="0" indent="0" algn="l" rtl="0">
                        <a:spcBef>
                          <a:spcPts val="0"/>
                        </a:spcBef>
                        <a:spcAft>
                          <a:spcPts val="0"/>
                        </a:spcAft>
                        <a:buNone/>
                      </a:pPr>
                      <a:r>
                        <a:rPr lang="en" sz="1200" b="1">
                          <a:solidFill>
                            <a:schemeClr val="lt1"/>
                          </a:solidFill>
                          <a:latin typeface="Lexend Deca"/>
                          <a:ea typeface="Lexend Deca"/>
                          <a:cs typeface="Lexend Deca"/>
                          <a:sym typeface="Lexend Deca"/>
                        </a:rPr>
                        <a:t>Steps</a:t>
                      </a:r>
                      <a:endParaRPr sz="1200" b="1">
                        <a:solidFill>
                          <a:schemeClr val="lt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000" b="1" dirty="0">
                          <a:solidFill>
                            <a:schemeClr val="lt1"/>
                          </a:solidFill>
                          <a:latin typeface="Lexend Deca"/>
                          <a:ea typeface="Lexend Deca"/>
                          <a:cs typeface="Lexend Deca"/>
                          <a:sym typeface="Lexend Deca"/>
                        </a:rPr>
                        <a:t>March</a:t>
                      </a:r>
                      <a:endParaRPr sz="1000" b="1" dirty="0">
                        <a:solidFill>
                          <a:schemeClr val="lt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200" b="1" dirty="0">
                          <a:solidFill>
                            <a:schemeClr val="lt1"/>
                          </a:solidFill>
                          <a:latin typeface="Lexend Deca"/>
                          <a:ea typeface="Lexend Deca"/>
                          <a:cs typeface="Lexend Deca"/>
                          <a:sym typeface="Lexend Deca"/>
                        </a:rPr>
                        <a:t>1</a:t>
                      </a:r>
                      <a:endParaRPr sz="1200" b="1" dirty="0">
                        <a:solidFill>
                          <a:schemeClr val="lt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200" b="1" dirty="0">
                          <a:solidFill>
                            <a:schemeClr val="lt1"/>
                          </a:solidFill>
                          <a:latin typeface="Lexend Deca"/>
                          <a:ea typeface="Lexend Deca"/>
                          <a:cs typeface="Lexend Deca"/>
                          <a:sym typeface="Lexend Deca"/>
                        </a:rPr>
                        <a:t>2-4</a:t>
                      </a:r>
                      <a:endParaRPr sz="1200" b="1" dirty="0">
                        <a:solidFill>
                          <a:schemeClr val="lt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200" b="1" dirty="0">
                          <a:solidFill>
                            <a:schemeClr val="lt1"/>
                          </a:solidFill>
                          <a:latin typeface="Lexend Deca"/>
                          <a:ea typeface="Lexend Deca"/>
                          <a:cs typeface="Lexend Deca"/>
                          <a:sym typeface="Lexend Deca"/>
                        </a:rPr>
                        <a:t>5-7</a:t>
                      </a:r>
                      <a:endParaRPr sz="1200" b="1" dirty="0">
                        <a:solidFill>
                          <a:schemeClr val="lt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200" b="1" dirty="0">
                          <a:solidFill>
                            <a:schemeClr val="lt1"/>
                          </a:solidFill>
                          <a:latin typeface="Lexend Deca"/>
                          <a:ea typeface="Lexend Deca"/>
                          <a:cs typeface="Lexend Deca"/>
                          <a:sym typeface="Lexend Deca"/>
                        </a:rPr>
                        <a:t>8-10</a:t>
                      </a:r>
                      <a:endParaRPr sz="1200" b="1" dirty="0">
                        <a:solidFill>
                          <a:schemeClr val="lt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200" b="1" dirty="0">
                          <a:solidFill>
                            <a:schemeClr val="lt1"/>
                          </a:solidFill>
                          <a:latin typeface="Lexend Deca"/>
                          <a:ea typeface="Lexend Deca"/>
                          <a:cs typeface="Lexend Deca"/>
                          <a:sym typeface="Lexend Deca"/>
                        </a:rPr>
                        <a:t>11-13</a:t>
                      </a:r>
                      <a:endParaRPr sz="1200" b="1" dirty="0">
                        <a:solidFill>
                          <a:schemeClr val="lt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US" sz="1200" b="1" dirty="0">
                          <a:solidFill>
                            <a:schemeClr val="lt1"/>
                          </a:solidFill>
                          <a:latin typeface="Lexend Deca"/>
                          <a:ea typeface="Lexend Deca"/>
                          <a:cs typeface="Lexend Deca"/>
                          <a:sym typeface="Lexend Deca"/>
                        </a:rPr>
                        <a:t>14-17</a:t>
                      </a:r>
                      <a:endParaRPr sz="1200" b="1" dirty="0">
                        <a:solidFill>
                          <a:schemeClr val="lt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200" b="1" dirty="0">
                          <a:solidFill>
                            <a:schemeClr val="lt1"/>
                          </a:solidFill>
                          <a:latin typeface="Lexend Deca"/>
                          <a:ea typeface="Lexend Deca"/>
                          <a:cs typeface="Lexend Deca"/>
                          <a:sym typeface="Lexend Deca"/>
                        </a:rPr>
                        <a:t>18-21</a:t>
                      </a:r>
                      <a:endParaRPr sz="1200" b="1" dirty="0">
                        <a:solidFill>
                          <a:schemeClr val="lt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200" b="1" dirty="0">
                          <a:solidFill>
                            <a:schemeClr val="lt1"/>
                          </a:solidFill>
                          <a:latin typeface="Lexend Deca"/>
                          <a:ea typeface="Lexend Deca"/>
                          <a:cs typeface="Lexend Deca"/>
                          <a:sym typeface="Lexend Deca"/>
                        </a:rPr>
                        <a:t>22-25</a:t>
                      </a:r>
                      <a:endParaRPr sz="1200" b="1" dirty="0">
                        <a:solidFill>
                          <a:schemeClr val="lt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200" b="1" dirty="0">
                          <a:solidFill>
                            <a:schemeClr val="lt1"/>
                          </a:solidFill>
                          <a:latin typeface="Lexend Deca"/>
                          <a:ea typeface="Lexend Deca"/>
                          <a:cs typeface="Lexend Deca"/>
                          <a:sym typeface="Lexend Deca"/>
                        </a:rPr>
                        <a:t>26-28</a:t>
                      </a:r>
                      <a:endParaRPr sz="1200" b="1" dirty="0">
                        <a:solidFill>
                          <a:schemeClr val="lt1"/>
                        </a:solidFill>
                        <a:latin typeface="Lexend Deca"/>
                        <a:ea typeface="Lexend Deca"/>
                        <a:cs typeface="Lexend Deca"/>
                        <a:sym typeface="Lexend Deca"/>
                      </a:endParaRPr>
                    </a:p>
                  </a:txBody>
                  <a:tcPr marL="36000" marR="36000" marT="36000" marB="36000"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52100">
                <a:tc>
                  <a:txBody>
                    <a:bodyPr/>
                    <a:lstStyle/>
                    <a:p>
                      <a:pPr marL="0" lvl="0" indent="0" algn="l" rtl="0">
                        <a:spcBef>
                          <a:spcPts val="0"/>
                        </a:spcBef>
                        <a:spcAft>
                          <a:spcPts val="0"/>
                        </a:spcAft>
                        <a:buNone/>
                      </a:pPr>
                      <a:r>
                        <a:rPr lang="en" sz="1200" b="1" dirty="0">
                          <a:solidFill>
                            <a:schemeClr val="dk1"/>
                          </a:solidFill>
                          <a:latin typeface="Lexend Deca"/>
                          <a:ea typeface="Lexend Deca"/>
                          <a:cs typeface="Lexend Deca"/>
                          <a:sym typeface="Lexend Deca"/>
                        </a:rPr>
                        <a:t>1. Prep &amp; Take Notes</a:t>
                      </a:r>
                      <a:endParaRPr sz="1200" b="1" dirty="0">
                        <a:solidFill>
                          <a:schemeClr val="dk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52100">
                <a:tc>
                  <a:txBody>
                    <a:bodyPr/>
                    <a:lstStyle/>
                    <a:p>
                      <a:pPr marL="0" lvl="0" indent="0" algn="l" rtl="0">
                        <a:spcBef>
                          <a:spcPts val="0"/>
                        </a:spcBef>
                        <a:spcAft>
                          <a:spcPts val="0"/>
                        </a:spcAft>
                        <a:buNone/>
                      </a:pPr>
                      <a:r>
                        <a:rPr lang="en" sz="1200" b="1" dirty="0">
                          <a:solidFill>
                            <a:schemeClr val="dk1"/>
                          </a:solidFill>
                          <a:latin typeface="Lexend Deca"/>
                          <a:ea typeface="Lexend Deca"/>
                          <a:cs typeface="Lexend Deca"/>
                          <a:sym typeface="Lexend Deca"/>
                        </a:rPr>
                        <a:t>2. Designate Roles; Fill Application; Comm. </a:t>
                      </a:r>
                      <a:r>
                        <a:rPr lang="en" sz="1200" b="1">
                          <a:solidFill>
                            <a:schemeClr val="dk1"/>
                          </a:solidFill>
                          <a:latin typeface="Lexend Deca"/>
                          <a:ea typeface="Lexend Deca"/>
                          <a:cs typeface="Lexend Deca"/>
                          <a:sym typeface="Lexend Deca"/>
                        </a:rPr>
                        <a:t>Notif.; Contact Partners</a:t>
                      </a:r>
                      <a:endParaRPr sz="1200" b="1" dirty="0">
                        <a:solidFill>
                          <a:schemeClr val="dk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rowSpan="4">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bg2"/>
                    </a:solidFill>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bg2"/>
                    </a:solidFill>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52100">
                <a:tc>
                  <a:txBody>
                    <a:bodyPr/>
                    <a:lstStyle/>
                    <a:p>
                      <a:pPr marL="0" lvl="0" indent="0" algn="l" rtl="0">
                        <a:spcBef>
                          <a:spcPts val="0"/>
                        </a:spcBef>
                        <a:spcAft>
                          <a:spcPts val="0"/>
                        </a:spcAft>
                        <a:buNone/>
                      </a:pPr>
                      <a:r>
                        <a:rPr lang="en" sz="1200" b="1" dirty="0">
                          <a:solidFill>
                            <a:schemeClr val="dk1"/>
                          </a:solidFill>
                          <a:latin typeface="Lexend Deca"/>
                          <a:ea typeface="Lexend Deca"/>
                          <a:cs typeface="Lexend Deca"/>
                          <a:sym typeface="Lexend Deca"/>
                        </a:rPr>
                        <a:t>3. Need—Develop Surveys &amp; Find Supplemental Resources</a:t>
                      </a:r>
                      <a:endParaRPr sz="1200" b="1" dirty="0">
                        <a:solidFill>
                          <a:schemeClr val="dk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vMerge="1">
                  <a:txBody>
                    <a:bodyPr/>
                    <a:lstStyle/>
                    <a:p>
                      <a:endParaRPr lang="en-US"/>
                    </a:p>
                  </a:txBody>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noFill/>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bg2"/>
                    </a:solidFill>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bg2"/>
                    </a:solidFill>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noFill/>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noFill/>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52100">
                <a:tc>
                  <a:txBody>
                    <a:bodyPr/>
                    <a:lstStyle/>
                    <a:p>
                      <a:pPr marL="0" lvl="0" indent="0" algn="l" rtl="0">
                        <a:spcBef>
                          <a:spcPts val="0"/>
                        </a:spcBef>
                        <a:spcAft>
                          <a:spcPts val="0"/>
                        </a:spcAft>
                        <a:buNone/>
                      </a:pPr>
                      <a:r>
                        <a:rPr lang="en" sz="1200" b="1" dirty="0">
                          <a:solidFill>
                            <a:schemeClr val="dk1"/>
                          </a:solidFill>
                          <a:latin typeface="Lexend Deca"/>
                          <a:ea typeface="Lexend Deca"/>
                          <a:cs typeface="Lexend Deca"/>
                          <a:sym typeface="Lexend Deca"/>
                        </a:rPr>
                        <a:t>4. Survey Dissemenation &amp; Collect Results; Letters of Support Due</a:t>
                      </a:r>
                      <a:endParaRPr sz="1200" b="1" dirty="0">
                        <a:solidFill>
                          <a:schemeClr val="dk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vMerge="1">
                  <a:txBody>
                    <a:bodyPr/>
                    <a:lstStyle/>
                    <a:p>
                      <a:endParaRPr lang="en-US"/>
                    </a:p>
                  </a:txBody>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bg2"/>
                    </a:solidFill>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bg2"/>
                    </a:solidFill>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52100">
                <a:tc>
                  <a:txBody>
                    <a:bodyPr/>
                    <a:lstStyle/>
                    <a:p>
                      <a:pPr marL="0" lvl="0" indent="0" algn="l" rtl="0">
                        <a:spcBef>
                          <a:spcPts val="0"/>
                        </a:spcBef>
                        <a:spcAft>
                          <a:spcPts val="0"/>
                        </a:spcAft>
                        <a:buNone/>
                      </a:pPr>
                      <a:r>
                        <a:rPr lang="en" sz="1200" b="1" dirty="0">
                          <a:solidFill>
                            <a:schemeClr val="dk1"/>
                          </a:solidFill>
                          <a:latin typeface="Lexend Deca"/>
                          <a:ea typeface="Lexend Deca"/>
                          <a:cs typeface="Lexend Deca"/>
                          <a:sym typeface="Lexend Deca"/>
                        </a:rPr>
                        <a:t>5. Narrative: needs; project/program plan; sustainability plan</a:t>
                      </a:r>
                      <a:endParaRPr sz="1200" b="1" dirty="0">
                        <a:solidFill>
                          <a:schemeClr val="dk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vMerge="1">
                  <a:txBody>
                    <a:bodyPr/>
                    <a:lstStyle/>
                    <a:p>
                      <a:endParaRPr lang="en-US"/>
                    </a:p>
                  </a:txBody>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bg2"/>
                    </a:solidFill>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bg2"/>
                    </a:solidFill>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bg2"/>
                    </a:solidFill>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bg2"/>
                    </a:solidFill>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52100">
                <a:tc>
                  <a:txBody>
                    <a:bodyPr/>
                    <a:lstStyle/>
                    <a:p>
                      <a:pPr marL="0" lvl="0" indent="0" algn="l" rtl="0">
                        <a:spcBef>
                          <a:spcPts val="0"/>
                        </a:spcBef>
                        <a:spcAft>
                          <a:spcPts val="0"/>
                        </a:spcAft>
                        <a:buNone/>
                      </a:pPr>
                      <a:r>
                        <a:rPr lang="en" sz="1200" b="1" dirty="0">
                          <a:solidFill>
                            <a:schemeClr val="dk1"/>
                          </a:solidFill>
                          <a:latin typeface="Lexend Deca"/>
                          <a:ea typeface="Lexend Deca"/>
                          <a:cs typeface="Lexend Deca"/>
                          <a:sym typeface="Lexend Deca"/>
                        </a:rPr>
                        <a:t>6. Goals; evaluation plan; budget</a:t>
                      </a:r>
                      <a:endParaRPr sz="1200" b="1" dirty="0">
                        <a:solidFill>
                          <a:schemeClr val="dk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rowSpan="3">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bg2"/>
                    </a:solidFill>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52100">
                <a:tc>
                  <a:txBody>
                    <a:bodyPr/>
                    <a:lstStyle/>
                    <a:p>
                      <a:pPr marL="0" lvl="0" indent="0" algn="l" rtl="0">
                        <a:spcBef>
                          <a:spcPts val="0"/>
                        </a:spcBef>
                        <a:spcAft>
                          <a:spcPts val="0"/>
                        </a:spcAft>
                        <a:buNone/>
                      </a:pPr>
                      <a:r>
                        <a:rPr lang="en" sz="1200" b="1" dirty="0">
                          <a:solidFill>
                            <a:schemeClr val="dk1"/>
                          </a:solidFill>
                          <a:latin typeface="Lexend Deca"/>
                          <a:ea typeface="Lexend Deca"/>
                          <a:cs typeface="Lexend Deca"/>
                          <a:sym typeface="Lexend Deca"/>
                        </a:rPr>
                        <a:t>7. Budget review and revisions</a:t>
                      </a:r>
                      <a:endParaRPr sz="1200" b="1" dirty="0">
                        <a:solidFill>
                          <a:schemeClr val="dk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vMerge="1">
                  <a:txBody>
                    <a:bodyPr/>
                    <a:lstStyle/>
                    <a:p>
                      <a:endParaRPr lang="en-US"/>
                    </a:p>
                  </a:txBody>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noFill/>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noFill/>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bg2"/>
                    </a:solidFill>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bg2"/>
                    </a:solidFill>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52100">
                <a:tc>
                  <a:txBody>
                    <a:bodyPr/>
                    <a:lstStyle/>
                    <a:p>
                      <a:pPr marL="0" lvl="0" indent="0" algn="l" rtl="0">
                        <a:spcBef>
                          <a:spcPts val="0"/>
                        </a:spcBef>
                        <a:spcAft>
                          <a:spcPts val="0"/>
                        </a:spcAft>
                        <a:buNone/>
                      </a:pPr>
                      <a:r>
                        <a:rPr lang="en" sz="1200" b="1" dirty="0">
                          <a:solidFill>
                            <a:schemeClr val="dk1"/>
                          </a:solidFill>
                          <a:latin typeface="Lexend Deca"/>
                          <a:ea typeface="Lexend Deca"/>
                          <a:cs typeface="Lexend Deca"/>
                          <a:sym typeface="Lexend Deca"/>
                        </a:rPr>
                        <a:t>8. Final checks and submission</a:t>
                      </a:r>
                      <a:endParaRPr sz="1200" b="1" dirty="0">
                        <a:solidFill>
                          <a:schemeClr val="dk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vMerge="1">
                  <a:txBody>
                    <a:bodyPr/>
                    <a:lstStyle/>
                    <a:p>
                      <a:endParaRPr lang="en-US"/>
                    </a:p>
                  </a:txBody>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tx2"/>
                    </a:solidFill>
                  </a:tcPr>
                </a:tc>
                <a:extLst>
                  <a:ext uri="{0D108BD9-81ED-4DB2-BD59-A6C34878D82A}">
                    <a16:rowId xmlns:a16="http://schemas.microsoft.com/office/drawing/2014/main" val="10008"/>
                  </a:ext>
                </a:extLst>
              </a:tr>
            </a:tbl>
          </a:graphicData>
        </a:graphic>
      </p:graphicFrame>
      <p:sp>
        <p:nvSpPr>
          <p:cNvPr id="2" name="Rectangle 1">
            <a:extLst>
              <a:ext uri="{FF2B5EF4-FFF2-40B4-BE49-F238E27FC236}">
                <a16:creationId xmlns:a16="http://schemas.microsoft.com/office/drawing/2014/main" id="{327504ED-47E1-4FE6-BD87-9D115D7E4C7A}"/>
              </a:ext>
            </a:extLst>
          </p:cNvPr>
          <p:cNvSpPr/>
          <p:nvPr/>
        </p:nvSpPr>
        <p:spPr>
          <a:xfrm>
            <a:off x="5225145" y="3129420"/>
            <a:ext cx="1423850" cy="43259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exend Deca" panose="020B0604020202020204" charset="0"/>
              </a:rPr>
              <a:t>Team Meeting</a:t>
            </a:r>
          </a:p>
        </p:txBody>
      </p:sp>
      <p:sp>
        <p:nvSpPr>
          <p:cNvPr id="7" name="Rectangle 6">
            <a:extLst>
              <a:ext uri="{FF2B5EF4-FFF2-40B4-BE49-F238E27FC236}">
                <a16:creationId xmlns:a16="http://schemas.microsoft.com/office/drawing/2014/main" id="{C974AD0E-C185-4F8B-AD43-11C7EC6350F6}"/>
              </a:ext>
            </a:extLst>
          </p:cNvPr>
          <p:cNvSpPr/>
          <p:nvPr/>
        </p:nvSpPr>
        <p:spPr>
          <a:xfrm>
            <a:off x="6426926" y="4265883"/>
            <a:ext cx="1423850" cy="43259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exend Deca" panose="020B0604020202020204" charset="0"/>
              </a:rPr>
              <a:t>Team Meeting</a:t>
            </a:r>
          </a:p>
        </p:txBody>
      </p:sp>
      <p:sp>
        <p:nvSpPr>
          <p:cNvPr id="8" name="Rectangle 7">
            <a:extLst>
              <a:ext uri="{FF2B5EF4-FFF2-40B4-BE49-F238E27FC236}">
                <a16:creationId xmlns:a16="http://schemas.microsoft.com/office/drawing/2014/main" id="{D88006C4-6FF3-4E37-BB7D-00860004E722}"/>
              </a:ext>
            </a:extLst>
          </p:cNvPr>
          <p:cNvSpPr/>
          <p:nvPr/>
        </p:nvSpPr>
        <p:spPr>
          <a:xfrm>
            <a:off x="4384767" y="1912963"/>
            <a:ext cx="1423850" cy="43259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exend Deca" panose="020B0604020202020204" charset="0"/>
              </a:rPr>
              <a:t>Team Meeting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70"/>
          <p:cNvSpPr txBox="1">
            <a:spLocks noGrp="1"/>
          </p:cNvSpPr>
          <p:nvPr>
            <p:ph type="title"/>
          </p:nvPr>
        </p:nvSpPr>
        <p:spPr>
          <a:xfrm flipH="1">
            <a:off x="769175" y="2912050"/>
            <a:ext cx="3450000" cy="841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dk2"/>
                </a:solidFill>
              </a:rPr>
              <a:t>Needs</a:t>
            </a:r>
            <a:br>
              <a:rPr lang="en" dirty="0">
                <a:solidFill>
                  <a:schemeClr val="dk2"/>
                </a:solidFill>
              </a:rPr>
            </a:br>
            <a:r>
              <a:rPr lang="en" dirty="0">
                <a:solidFill>
                  <a:schemeClr val="tx1"/>
                </a:solidFill>
              </a:rPr>
              <a:t>Assessments</a:t>
            </a:r>
            <a:endParaRPr dirty="0">
              <a:solidFill>
                <a:schemeClr val="tx1"/>
              </a:solidFill>
            </a:endParaRPr>
          </a:p>
        </p:txBody>
      </p:sp>
      <p:sp>
        <p:nvSpPr>
          <p:cNvPr id="1034" name="Google Shape;1034;p70"/>
          <p:cNvSpPr txBox="1">
            <a:spLocks noGrp="1"/>
          </p:cNvSpPr>
          <p:nvPr>
            <p:ph type="subTitle" idx="1"/>
          </p:nvPr>
        </p:nvSpPr>
        <p:spPr>
          <a:xfrm flipH="1">
            <a:off x="1392700" y="3979200"/>
            <a:ext cx="2297400" cy="624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What is th</a:t>
            </a:r>
            <a:r>
              <a:rPr lang="en-US" dirty="0"/>
              <a:t>is</a:t>
            </a:r>
            <a:r>
              <a:rPr lang="en" dirty="0"/>
              <a:t> and how to do it</a:t>
            </a:r>
            <a:endParaRPr dirty="0"/>
          </a:p>
        </p:txBody>
      </p:sp>
      <p:sp>
        <p:nvSpPr>
          <p:cNvPr id="1035" name="Google Shape;1035;p70"/>
          <p:cNvSpPr txBox="1">
            <a:spLocks noGrp="1"/>
          </p:cNvSpPr>
          <p:nvPr>
            <p:ph type="title" idx="2"/>
          </p:nvPr>
        </p:nvSpPr>
        <p:spPr>
          <a:xfrm flipH="1">
            <a:off x="5126175" y="1084475"/>
            <a:ext cx="2636400" cy="1758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04</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sp>
        <p:nvSpPr>
          <p:cNvPr id="1686" name="Google Shape;1686;p86"/>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Needs </a:t>
            </a:r>
            <a:r>
              <a:rPr lang="en" dirty="0">
                <a:solidFill>
                  <a:schemeClr val="bg1"/>
                </a:solidFill>
              </a:rPr>
              <a:t>Assessments</a:t>
            </a:r>
            <a:r>
              <a:rPr lang="en" dirty="0">
                <a:solidFill>
                  <a:schemeClr val="accent1"/>
                </a:solidFill>
              </a:rPr>
              <a:t> Basics</a:t>
            </a:r>
            <a:endParaRPr dirty="0">
              <a:solidFill>
                <a:schemeClr val="accent1"/>
              </a:solidFill>
            </a:endParaRPr>
          </a:p>
        </p:txBody>
      </p:sp>
      <p:sp>
        <p:nvSpPr>
          <p:cNvPr id="1687" name="Google Shape;1687;p86"/>
          <p:cNvSpPr txBox="1">
            <a:spLocks noGrp="1"/>
          </p:cNvSpPr>
          <p:nvPr>
            <p:ph type="subTitle" idx="1"/>
          </p:nvPr>
        </p:nvSpPr>
        <p:spPr>
          <a:xfrm>
            <a:off x="2406647" y="1903650"/>
            <a:ext cx="2195100" cy="37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What is it?</a:t>
            </a:r>
            <a:endParaRPr dirty="0"/>
          </a:p>
        </p:txBody>
      </p:sp>
      <p:sp>
        <p:nvSpPr>
          <p:cNvPr id="1688" name="Google Shape;1688;p86"/>
          <p:cNvSpPr txBox="1">
            <a:spLocks noGrp="1"/>
          </p:cNvSpPr>
          <p:nvPr>
            <p:ph type="subTitle" idx="2"/>
          </p:nvPr>
        </p:nvSpPr>
        <p:spPr>
          <a:xfrm>
            <a:off x="2406599" y="2276849"/>
            <a:ext cx="5468761" cy="88592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Evaluates the current status of your target community or group. This will review what areas of need are prominent in the target community and allow you to prioritize goals.</a:t>
            </a:r>
            <a:endParaRPr dirty="0"/>
          </a:p>
        </p:txBody>
      </p:sp>
      <p:sp>
        <p:nvSpPr>
          <p:cNvPr id="1689" name="Google Shape;1689;p86"/>
          <p:cNvSpPr txBox="1">
            <a:spLocks noGrp="1"/>
          </p:cNvSpPr>
          <p:nvPr>
            <p:ph type="subTitle" idx="3"/>
          </p:nvPr>
        </p:nvSpPr>
        <p:spPr>
          <a:xfrm>
            <a:off x="4723940" y="3382900"/>
            <a:ext cx="2195100" cy="37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Importance</a:t>
            </a:r>
            <a:endParaRPr dirty="0"/>
          </a:p>
        </p:txBody>
      </p:sp>
      <p:sp>
        <p:nvSpPr>
          <p:cNvPr id="1690" name="Google Shape;1690;p86"/>
          <p:cNvSpPr txBox="1">
            <a:spLocks noGrp="1"/>
          </p:cNvSpPr>
          <p:nvPr>
            <p:ph type="subTitle" idx="4"/>
          </p:nvPr>
        </p:nvSpPr>
        <p:spPr>
          <a:xfrm>
            <a:off x="4723892" y="3756099"/>
            <a:ext cx="4237227" cy="1103283"/>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Identify what gaps are contirbuting to stunted community growth and upward social mobility. Allows for the development of clear and defined goals that align with pressing needs. </a:t>
            </a:r>
            <a:endParaRPr dirty="0"/>
          </a:p>
        </p:txBody>
      </p:sp>
      <p:sp>
        <p:nvSpPr>
          <p:cNvPr id="1691" name="Google Shape;1691;p86"/>
          <p:cNvSpPr/>
          <p:nvPr/>
        </p:nvSpPr>
        <p:spPr>
          <a:xfrm>
            <a:off x="866423" y="1622825"/>
            <a:ext cx="1311566" cy="1345194"/>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86"/>
          <p:cNvSpPr/>
          <p:nvPr/>
        </p:nvSpPr>
        <p:spPr>
          <a:xfrm>
            <a:off x="3183716" y="3162775"/>
            <a:ext cx="1311566" cy="1345194"/>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1480;p104">
            <a:extLst>
              <a:ext uri="{FF2B5EF4-FFF2-40B4-BE49-F238E27FC236}">
                <a16:creationId xmlns:a16="http://schemas.microsoft.com/office/drawing/2014/main" id="{9948751E-49E0-4630-AA0A-E6D70A7D884C}"/>
              </a:ext>
            </a:extLst>
          </p:cNvPr>
          <p:cNvGrpSpPr/>
          <p:nvPr/>
        </p:nvGrpSpPr>
        <p:grpSpPr>
          <a:xfrm>
            <a:off x="1243314" y="2060659"/>
            <a:ext cx="557784" cy="484632"/>
            <a:chOff x="-34776500" y="2631825"/>
            <a:chExt cx="291450" cy="291450"/>
          </a:xfrm>
          <a:solidFill>
            <a:schemeClr val="bg1"/>
          </a:solidFill>
        </p:grpSpPr>
        <p:sp>
          <p:nvSpPr>
            <p:cNvPr id="20" name="Google Shape;11481;p104">
              <a:extLst>
                <a:ext uri="{FF2B5EF4-FFF2-40B4-BE49-F238E27FC236}">
                  <a16:creationId xmlns:a16="http://schemas.microsoft.com/office/drawing/2014/main" id="{5AA20AE8-B1DB-418B-8045-CDF7B2F1406A}"/>
                </a:ext>
              </a:extLst>
            </p:cNvPr>
            <p:cNvSpPr/>
            <p:nvPr/>
          </p:nvSpPr>
          <p:spPr>
            <a:xfrm>
              <a:off x="-34691425" y="2666500"/>
              <a:ext cx="120525" cy="154400"/>
            </a:xfrm>
            <a:custGeom>
              <a:avLst/>
              <a:gdLst/>
              <a:ahLst/>
              <a:cxnLst/>
              <a:rect l="l" t="t" r="r" b="b"/>
              <a:pathLst>
                <a:path w="4821" h="6176" extrusionOk="0">
                  <a:moveTo>
                    <a:pt x="2331" y="693"/>
                  </a:moveTo>
                  <a:cubicBezTo>
                    <a:pt x="3277" y="693"/>
                    <a:pt x="4033" y="1449"/>
                    <a:pt x="4033" y="2394"/>
                  </a:cubicBezTo>
                  <a:cubicBezTo>
                    <a:pt x="4096" y="2899"/>
                    <a:pt x="3844" y="3466"/>
                    <a:pt x="3403" y="3781"/>
                  </a:cubicBezTo>
                  <a:cubicBezTo>
                    <a:pt x="3151" y="3970"/>
                    <a:pt x="2741" y="4348"/>
                    <a:pt x="2741" y="4946"/>
                  </a:cubicBezTo>
                  <a:lnTo>
                    <a:pt x="2741" y="5135"/>
                  </a:lnTo>
                  <a:cubicBezTo>
                    <a:pt x="2741" y="5356"/>
                    <a:pt x="2583" y="5513"/>
                    <a:pt x="2363" y="5513"/>
                  </a:cubicBezTo>
                  <a:cubicBezTo>
                    <a:pt x="2174" y="5513"/>
                    <a:pt x="2016" y="5356"/>
                    <a:pt x="2016" y="5135"/>
                  </a:cubicBezTo>
                  <a:lnTo>
                    <a:pt x="2016" y="4946"/>
                  </a:lnTo>
                  <a:cubicBezTo>
                    <a:pt x="2016" y="4285"/>
                    <a:pt x="2363" y="3655"/>
                    <a:pt x="2962" y="3214"/>
                  </a:cubicBezTo>
                  <a:cubicBezTo>
                    <a:pt x="3245" y="3025"/>
                    <a:pt x="3403" y="2710"/>
                    <a:pt x="3403" y="2394"/>
                  </a:cubicBezTo>
                  <a:cubicBezTo>
                    <a:pt x="3403" y="1827"/>
                    <a:pt x="2930" y="1355"/>
                    <a:pt x="2363" y="1355"/>
                  </a:cubicBezTo>
                  <a:cubicBezTo>
                    <a:pt x="1827" y="1355"/>
                    <a:pt x="1355" y="1827"/>
                    <a:pt x="1355" y="2394"/>
                  </a:cubicBezTo>
                  <a:cubicBezTo>
                    <a:pt x="1355" y="2583"/>
                    <a:pt x="1197" y="2741"/>
                    <a:pt x="1008" y="2741"/>
                  </a:cubicBezTo>
                  <a:cubicBezTo>
                    <a:pt x="788" y="2741"/>
                    <a:pt x="630" y="2583"/>
                    <a:pt x="630" y="2394"/>
                  </a:cubicBezTo>
                  <a:cubicBezTo>
                    <a:pt x="630" y="1449"/>
                    <a:pt x="1386" y="693"/>
                    <a:pt x="2331" y="693"/>
                  </a:cubicBezTo>
                  <a:close/>
                  <a:moveTo>
                    <a:pt x="2426" y="0"/>
                  </a:moveTo>
                  <a:cubicBezTo>
                    <a:pt x="1071" y="0"/>
                    <a:pt x="0" y="1040"/>
                    <a:pt x="0" y="2394"/>
                  </a:cubicBezTo>
                  <a:cubicBezTo>
                    <a:pt x="0" y="2930"/>
                    <a:pt x="473" y="3403"/>
                    <a:pt x="1040" y="3403"/>
                  </a:cubicBezTo>
                  <a:cubicBezTo>
                    <a:pt x="1575" y="3403"/>
                    <a:pt x="2048" y="2930"/>
                    <a:pt x="2048" y="2394"/>
                  </a:cubicBezTo>
                  <a:cubicBezTo>
                    <a:pt x="2048" y="2205"/>
                    <a:pt x="2205" y="2048"/>
                    <a:pt x="2426" y="2048"/>
                  </a:cubicBezTo>
                  <a:cubicBezTo>
                    <a:pt x="2615" y="2048"/>
                    <a:pt x="2772" y="2205"/>
                    <a:pt x="2772" y="2394"/>
                  </a:cubicBezTo>
                  <a:cubicBezTo>
                    <a:pt x="2772" y="2520"/>
                    <a:pt x="2741" y="2583"/>
                    <a:pt x="2615" y="2646"/>
                  </a:cubicBezTo>
                  <a:cubicBezTo>
                    <a:pt x="1827" y="3245"/>
                    <a:pt x="1386" y="4064"/>
                    <a:pt x="1386" y="4946"/>
                  </a:cubicBezTo>
                  <a:lnTo>
                    <a:pt x="1386" y="5135"/>
                  </a:lnTo>
                  <a:cubicBezTo>
                    <a:pt x="1386" y="5702"/>
                    <a:pt x="1859" y="6175"/>
                    <a:pt x="2426" y="6175"/>
                  </a:cubicBezTo>
                  <a:cubicBezTo>
                    <a:pt x="2962" y="6175"/>
                    <a:pt x="3434" y="5702"/>
                    <a:pt x="3434" y="5135"/>
                  </a:cubicBezTo>
                  <a:lnTo>
                    <a:pt x="3434" y="4946"/>
                  </a:lnTo>
                  <a:cubicBezTo>
                    <a:pt x="3434" y="4663"/>
                    <a:pt x="3686" y="4442"/>
                    <a:pt x="3844" y="4316"/>
                  </a:cubicBezTo>
                  <a:cubicBezTo>
                    <a:pt x="4474" y="3875"/>
                    <a:pt x="4820" y="3151"/>
                    <a:pt x="4820" y="2394"/>
                  </a:cubicBezTo>
                  <a:cubicBezTo>
                    <a:pt x="4789" y="1040"/>
                    <a:pt x="3718" y="0"/>
                    <a:pt x="24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482;p104">
              <a:extLst>
                <a:ext uri="{FF2B5EF4-FFF2-40B4-BE49-F238E27FC236}">
                  <a16:creationId xmlns:a16="http://schemas.microsoft.com/office/drawing/2014/main" id="{F51D6B5B-35E2-43C7-A898-267070684D49}"/>
                </a:ext>
              </a:extLst>
            </p:cNvPr>
            <p:cNvSpPr/>
            <p:nvPr/>
          </p:nvSpPr>
          <p:spPr>
            <a:xfrm>
              <a:off x="-34656775" y="2837400"/>
              <a:ext cx="51200" cy="51225"/>
            </a:xfrm>
            <a:custGeom>
              <a:avLst/>
              <a:gdLst/>
              <a:ahLst/>
              <a:cxnLst/>
              <a:rect l="l" t="t" r="r" b="b"/>
              <a:pathLst>
                <a:path w="2048" h="2049" extrusionOk="0">
                  <a:moveTo>
                    <a:pt x="1040" y="662"/>
                  </a:moveTo>
                  <a:cubicBezTo>
                    <a:pt x="1229" y="662"/>
                    <a:pt x="1386" y="820"/>
                    <a:pt x="1386" y="1040"/>
                  </a:cubicBezTo>
                  <a:cubicBezTo>
                    <a:pt x="1386" y="1229"/>
                    <a:pt x="1197" y="1387"/>
                    <a:pt x="1040" y="1387"/>
                  </a:cubicBezTo>
                  <a:cubicBezTo>
                    <a:pt x="819" y="1387"/>
                    <a:pt x="662" y="1229"/>
                    <a:pt x="662" y="1040"/>
                  </a:cubicBezTo>
                  <a:cubicBezTo>
                    <a:pt x="662" y="820"/>
                    <a:pt x="819" y="662"/>
                    <a:pt x="1040" y="662"/>
                  </a:cubicBezTo>
                  <a:close/>
                  <a:moveTo>
                    <a:pt x="1040" y="1"/>
                  </a:moveTo>
                  <a:cubicBezTo>
                    <a:pt x="473" y="1"/>
                    <a:pt x="0" y="473"/>
                    <a:pt x="0" y="1040"/>
                  </a:cubicBezTo>
                  <a:cubicBezTo>
                    <a:pt x="0" y="1576"/>
                    <a:pt x="473" y="2048"/>
                    <a:pt x="1040" y="2048"/>
                  </a:cubicBezTo>
                  <a:cubicBezTo>
                    <a:pt x="1576" y="2048"/>
                    <a:pt x="2048" y="1576"/>
                    <a:pt x="2048" y="1040"/>
                  </a:cubicBezTo>
                  <a:cubicBezTo>
                    <a:pt x="2048" y="473"/>
                    <a:pt x="1576"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483;p104">
              <a:extLst>
                <a:ext uri="{FF2B5EF4-FFF2-40B4-BE49-F238E27FC236}">
                  <a16:creationId xmlns:a16="http://schemas.microsoft.com/office/drawing/2014/main" id="{AF1C2500-D5C9-4EEE-BA0F-9502343C9A41}"/>
                </a:ext>
              </a:extLst>
            </p:cNvPr>
            <p:cNvSpPr/>
            <p:nvPr/>
          </p:nvSpPr>
          <p:spPr>
            <a:xfrm>
              <a:off x="-34776500" y="2631825"/>
              <a:ext cx="291450" cy="291450"/>
            </a:xfrm>
            <a:custGeom>
              <a:avLst/>
              <a:gdLst/>
              <a:ahLst/>
              <a:cxnLst/>
              <a:rect l="l" t="t" r="r" b="b"/>
              <a:pathLst>
                <a:path w="11658" h="11658" extrusionOk="0">
                  <a:moveTo>
                    <a:pt x="5829" y="662"/>
                  </a:moveTo>
                  <a:cubicBezTo>
                    <a:pt x="8664" y="662"/>
                    <a:pt x="10964" y="2994"/>
                    <a:pt x="10964" y="5829"/>
                  </a:cubicBezTo>
                  <a:cubicBezTo>
                    <a:pt x="10933" y="8665"/>
                    <a:pt x="8664" y="10996"/>
                    <a:pt x="5829" y="10996"/>
                  </a:cubicBezTo>
                  <a:cubicBezTo>
                    <a:pt x="2993" y="10996"/>
                    <a:pt x="662" y="8665"/>
                    <a:pt x="662" y="5829"/>
                  </a:cubicBezTo>
                  <a:cubicBezTo>
                    <a:pt x="662" y="2994"/>
                    <a:pt x="2993" y="662"/>
                    <a:pt x="5829" y="662"/>
                  </a:cubicBezTo>
                  <a:close/>
                  <a:moveTo>
                    <a:pt x="5829" y="1"/>
                  </a:moveTo>
                  <a:cubicBezTo>
                    <a:pt x="2584" y="1"/>
                    <a:pt x="0" y="2647"/>
                    <a:pt x="0" y="5829"/>
                  </a:cubicBezTo>
                  <a:cubicBezTo>
                    <a:pt x="0" y="9043"/>
                    <a:pt x="2615" y="11658"/>
                    <a:pt x="5829" y="11658"/>
                  </a:cubicBezTo>
                  <a:cubicBezTo>
                    <a:pt x="9042" y="11658"/>
                    <a:pt x="11657" y="9011"/>
                    <a:pt x="11657" y="5829"/>
                  </a:cubicBezTo>
                  <a:cubicBezTo>
                    <a:pt x="11657" y="2584"/>
                    <a:pt x="9011" y="1"/>
                    <a:pt x="58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10735;p102">
            <a:extLst>
              <a:ext uri="{FF2B5EF4-FFF2-40B4-BE49-F238E27FC236}">
                <a16:creationId xmlns:a16="http://schemas.microsoft.com/office/drawing/2014/main" id="{3D7A6F94-4194-4747-85B0-39867EF9EC38}"/>
              </a:ext>
            </a:extLst>
          </p:cNvPr>
          <p:cNvSpPr/>
          <p:nvPr/>
        </p:nvSpPr>
        <p:spPr>
          <a:xfrm>
            <a:off x="3565179" y="3535974"/>
            <a:ext cx="548640" cy="521208"/>
          </a:xfrm>
          <a:custGeom>
            <a:avLst/>
            <a:gdLst/>
            <a:ahLst/>
            <a:cxnLst/>
            <a:rect l="l" t="t" r="r" b="b"/>
            <a:pathLst>
              <a:path w="12666" h="12708" extrusionOk="0">
                <a:moveTo>
                  <a:pt x="6347" y="841"/>
                </a:moveTo>
                <a:cubicBezTo>
                  <a:pt x="6876" y="841"/>
                  <a:pt x="7350" y="1172"/>
                  <a:pt x="7530" y="1712"/>
                </a:cubicBezTo>
                <a:cubicBezTo>
                  <a:pt x="7719" y="2405"/>
                  <a:pt x="7372" y="3067"/>
                  <a:pt x="6679" y="3256"/>
                </a:cubicBezTo>
                <a:cubicBezTo>
                  <a:pt x="6569" y="3289"/>
                  <a:pt x="6457" y="3305"/>
                  <a:pt x="6345" y="3305"/>
                </a:cubicBezTo>
                <a:cubicBezTo>
                  <a:pt x="5822" y="3305"/>
                  <a:pt x="5323" y="2956"/>
                  <a:pt x="5167" y="2437"/>
                </a:cubicBezTo>
                <a:cubicBezTo>
                  <a:pt x="4947" y="1775"/>
                  <a:pt x="5325" y="1082"/>
                  <a:pt x="5986" y="893"/>
                </a:cubicBezTo>
                <a:cubicBezTo>
                  <a:pt x="6108" y="858"/>
                  <a:pt x="6229" y="841"/>
                  <a:pt x="6347" y="841"/>
                </a:cubicBezTo>
                <a:close/>
                <a:moveTo>
                  <a:pt x="6353" y="5919"/>
                </a:moveTo>
                <a:cubicBezTo>
                  <a:pt x="7021" y="5919"/>
                  <a:pt x="7624" y="6459"/>
                  <a:pt x="7624" y="7162"/>
                </a:cubicBezTo>
                <a:cubicBezTo>
                  <a:pt x="7593" y="7698"/>
                  <a:pt x="7215" y="8170"/>
                  <a:pt x="6742" y="8328"/>
                </a:cubicBezTo>
                <a:cubicBezTo>
                  <a:pt x="6608" y="8371"/>
                  <a:pt x="6474" y="8391"/>
                  <a:pt x="6345" y="8391"/>
                </a:cubicBezTo>
                <a:cubicBezTo>
                  <a:pt x="5810" y="8391"/>
                  <a:pt x="5351" y="8042"/>
                  <a:pt x="5199" y="7509"/>
                </a:cubicBezTo>
                <a:cubicBezTo>
                  <a:pt x="5010" y="6847"/>
                  <a:pt x="5356" y="6186"/>
                  <a:pt x="6018" y="5965"/>
                </a:cubicBezTo>
                <a:cubicBezTo>
                  <a:pt x="6130" y="5934"/>
                  <a:pt x="6242" y="5919"/>
                  <a:pt x="6353" y="5919"/>
                </a:cubicBezTo>
                <a:close/>
                <a:moveTo>
                  <a:pt x="2079" y="9351"/>
                </a:moveTo>
                <a:cubicBezTo>
                  <a:pt x="2744" y="9351"/>
                  <a:pt x="3340" y="9871"/>
                  <a:pt x="3340" y="10596"/>
                </a:cubicBezTo>
                <a:cubicBezTo>
                  <a:pt x="3308" y="11163"/>
                  <a:pt x="2962" y="11604"/>
                  <a:pt x="2426" y="11762"/>
                </a:cubicBezTo>
                <a:cubicBezTo>
                  <a:pt x="2305" y="11797"/>
                  <a:pt x="2183" y="11813"/>
                  <a:pt x="2065" y="11813"/>
                </a:cubicBezTo>
                <a:cubicBezTo>
                  <a:pt x="1538" y="11813"/>
                  <a:pt x="1068" y="11483"/>
                  <a:pt x="914" y="10943"/>
                </a:cubicBezTo>
                <a:cubicBezTo>
                  <a:pt x="693" y="10281"/>
                  <a:pt x="1071" y="9588"/>
                  <a:pt x="1733" y="9399"/>
                </a:cubicBezTo>
                <a:cubicBezTo>
                  <a:pt x="1849" y="9367"/>
                  <a:pt x="1965" y="9351"/>
                  <a:pt x="2079" y="9351"/>
                </a:cubicBezTo>
                <a:close/>
                <a:moveTo>
                  <a:pt x="10617" y="9351"/>
                </a:moveTo>
                <a:cubicBezTo>
                  <a:pt x="11281" y="9351"/>
                  <a:pt x="11878" y="9871"/>
                  <a:pt x="11878" y="10596"/>
                </a:cubicBezTo>
                <a:cubicBezTo>
                  <a:pt x="11846" y="11163"/>
                  <a:pt x="11500" y="11604"/>
                  <a:pt x="10995" y="11762"/>
                </a:cubicBezTo>
                <a:cubicBezTo>
                  <a:pt x="10868" y="11797"/>
                  <a:pt x="10742" y="11813"/>
                  <a:pt x="10620" y="11813"/>
                </a:cubicBezTo>
                <a:cubicBezTo>
                  <a:pt x="10076" y="11813"/>
                  <a:pt x="9606" y="11483"/>
                  <a:pt x="9452" y="10943"/>
                </a:cubicBezTo>
                <a:cubicBezTo>
                  <a:pt x="9263" y="10281"/>
                  <a:pt x="9609" y="9588"/>
                  <a:pt x="10271" y="9399"/>
                </a:cubicBezTo>
                <a:cubicBezTo>
                  <a:pt x="10387" y="9367"/>
                  <a:pt x="10503" y="9351"/>
                  <a:pt x="10617" y="9351"/>
                </a:cubicBezTo>
                <a:close/>
                <a:moveTo>
                  <a:pt x="6344" y="0"/>
                </a:moveTo>
                <a:cubicBezTo>
                  <a:pt x="5677" y="0"/>
                  <a:pt x="5021" y="308"/>
                  <a:pt x="4631" y="893"/>
                </a:cubicBezTo>
                <a:cubicBezTo>
                  <a:pt x="3812" y="2122"/>
                  <a:pt x="4474" y="3760"/>
                  <a:pt x="5955" y="4075"/>
                </a:cubicBezTo>
                <a:lnTo>
                  <a:pt x="5955" y="5146"/>
                </a:lnTo>
                <a:cubicBezTo>
                  <a:pt x="4600" y="5430"/>
                  <a:pt x="3907" y="6910"/>
                  <a:pt x="4537" y="8107"/>
                </a:cubicBezTo>
                <a:lnTo>
                  <a:pt x="3434" y="9021"/>
                </a:lnTo>
                <a:cubicBezTo>
                  <a:pt x="3025" y="8706"/>
                  <a:pt x="2584" y="8548"/>
                  <a:pt x="2080" y="8548"/>
                </a:cubicBezTo>
                <a:cubicBezTo>
                  <a:pt x="945" y="8548"/>
                  <a:pt x="0" y="9494"/>
                  <a:pt x="0" y="10628"/>
                </a:cubicBezTo>
                <a:cubicBezTo>
                  <a:pt x="0" y="11762"/>
                  <a:pt x="945" y="12707"/>
                  <a:pt x="2080" y="12707"/>
                </a:cubicBezTo>
                <a:cubicBezTo>
                  <a:pt x="3214" y="12707"/>
                  <a:pt x="4159" y="11793"/>
                  <a:pt x="4159" y="10628"/>
                </a:cubicBezTo>
                <a:cubicBezTo>
                  <a:pt x="4159" y="10281"/>
                  <a:pt x="4096" y="9966"/>
                  <a:pt x="3938" y="9683"/>
                </a:cubicBezTo>
                <a:lnTo>
                  <a:pt x="5041" y="8769"/>
                </a:lnTo>
                <a:cubicBezTo>
                  <a:pt x="5435" y="9084"/>
                  <a:pt x="5907" y="9242"/>
                  <a:pt x="6376" y="9242"/>
                </a:cubicBezTo>
                <a:cubicBezTo>
                  <a:pt x="6845" y="9242"/>
                  <a:pt x="7309" y="9084"/>
                  <a:pt x="7687" y="8769"/>
                </a:cubicBezTo>
                <a:lnTo>
                  <a:pt x="8790" y="9683"/>
                </a:lnTo>
                <a:cubicBezTo>
                  <a:pt x="8318" y="10596"/>
                  <a:pt x="8570" y="11730"/>
                  <a:pt x="9452" y="12361"/>
                </a:cubicBezTo>
                <a:cubicBezTo>
                  <a:pt x="9803" y="12595"/>
                  <a:pt x="10203" y="12707"/>
                  <a:pt x="10598" y="12707"/>
                </a:cubicBezTo>
                <a:cubicBezTo>
                  <a:pt x="11266" y="12707"/>
                  <a:pt x="11923" y="12387"/>
                  <a:pt x="12319" y="11793"/>
                </a:cubicBezTo>
                <a:cubicBezTo>
                  <a:pt x="12571" y="11478"/>
                  <a:pt x="12665" y="11069"/>
                  <a:pt x="12665" y="10659"/>
                </a:cubicBezTo>
                <a:cubicBezTo>
                  <a:pt x="12665" y="9431"/>
                  <a:pt x="11783" y="8548"/>
                  <a:pt x="10617" y="8548"/>
                </a:cubicBezTo>
                <a:cubicBezTo>
                  <a:pt x="10113" y="8548"/>
                  <a:pt x="9672" y="8706"/>
                  <a:pt x="9294" y="9021"/>
                </a:cubicBezTo>
                <a:lnTo>
                  <a:pt x="8192" y="8107"/>
                </a:lnTo>
                <a:cubicBezTo>
                  <a:pt x="8822" y="6879"/>
                  <a:pt x="8097" y="5398"/>
                  <a:pt x="6774" y="5146"/>
                </a:cubicBezTo>
                <a:lnTo>
                  <a:pt x="6774" y="4075"/>
                </a:lnTo>
                <a:cubicBezTo>
                  <a:pt x="7530" y="3917"/>
                  <a:pt x="8097" y="3382"/>
                  <a:pt x="8349" y="2657"/>
                </a:cubicBezTo>
                <a:cubicBezTo>
                  <a:pt x="8633" y="1806"/>
                  <a:pt x="8318" y="861"/>
                  <a:pt x="7530" y="357"/>
                </a:cubicBezTo>
                <a:cubicBezTo>
                  <a:pt x="7170" y="117"/>
                  <a:pt x="6755" y="0"/>
                  <a:pt x="634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2"/>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US" dirty="0"/>
              <a:t>Conducting an </a:t>
            </a:r>
            <a:r>
              <a:rPr lang="en-US" dirty="0">
                <a:solidFill>
                  <a:schemeClr val="accent1"/>
                </a:solidFill>
              </a:rPr>
              <a:t>Assessment</a:t>
            </a:r>
            <a:endParaRPr dirty="0">
              <a:solidFill>
                <a:schemeClr val="accent1"/>
              </a:solidFill>
            </a:endParaRPr>
          </a:p>
          <a:p>
            <a:pPr marL="0" lvl="0" indent="0" algn="ctr" rtl="0">
              <a:spcBef>
                <a:spcPts val="0"/>
              </a:spcBef>
              <a:spcAft>
                <a:spcPts val="0"/>
              </a:spcAft>
              <a:buClr>
                <a:schemeClr val="dk1"/>
              </a:buClr>
              <a:buSzPts val="1100"/>
              <a:buFont typeface="Arial"/>
              <a:buNone/>
            </a:pPr>
            <a:endParaRPr dirty="0"/>
          </a:p>
          <a:p>
            <a:pPr marL="0" lvl="0" indent="0" algn="ctr" rtl="0">
              <a:spcBef>
                <a:spcPts val="0"/>
              </a:spcBef>
              <a:spcAft>
                <a:spcPts val="0"/>
              </a:spcAft>
              <a:buNone/>
            </a:pPr>
            <a:endParaRPr dirty="0"/>
          </a:p>
        </p:txBody>
      </p:sp>
      <p:sp>
        <p:nvSpPr>
          <p:cNvPr id="331" name="Google Shape;331;p42"/>
          <p:cNvSpPr txBox="1">
            <a:spLocks noGrp="1"/>
          </p:cNvSpPr>
          <p:nvPr>
            <p:ph type="subTitle" idx="1"/>
          </p:nvPr>
        </p:nvSpPr>
        <p:spPr>
          <a:xfrm>
            <a:off x="169818" y="1903650"/>
            <a:ext cx="2841056" cy="3732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dirty="0"/>
              <a:t>Identify Project Interventions </a:t>
            </a:r>
            <a:endParaRPr dirty="0"/>
          </a:p>
        </p:txBody>
      </p:sp>
      <p:sp>
        <p:nvSpPr>
          <p:cNvPr id="332" name="Google Shape;332;p42"/>
          <p:cNvSpPr txBox="1">
            <a:spLocks noGrp="1"/>
          </p:cNvSpPr>
          <p:nvPr>
            <p:ph type="subTitle" idx="2"/>
          </p:nvPr>
        </p:nvSpPr>
        <p:spPr>
          <a:xfrm>
            <a:off x="0" y="2588100"/>
            <a:ext cx="3010827" cy="760899"/>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dirty="0"/>
              <a:t>Use the project described in the NOFO to know what priority areas to assess</a:t>
            </a:r>
            <a:endParaRPr dirty="0"/>
          </a:p>
        </p:txBody>
      </p:sp>
      <p:sp>
        <p:nvSpPr>
          <p:cNvPr id="333" name="Google Shape;333;p42"/>
          <p:cNvSpPr txBox="1">
            <a:spLocks noGrp="1"/>
          </p:cNvSpPr>
          <p:nvPr>
            <p:ph type="subTitle" idx="3"/>
          </p:nvPr>
        </p:nvSpPr>
        <p:spPr>
          <a:xfrm>
            <a:off x="169818" y="3440441"/>
            <a:ext cx="2841056" cy="3732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dirty="0"/>
              <a:t>Supplemental Research</a:t>
            </a:r>
            <a:endParaRPr dirty="0"/>
          </a:p>
        </p:txBody>
      </p:sp>
      <p:sp>
        <p:nvSpPr>
          <p:cNvPr id="334" name="Google Shape;334;p42"/>
          <p:cNvSpPr txBox="1">
            <a:spLocks noGrp="1"/>
          </p:cNvSpPr>
          <p:nvPr>
            <p:ph type="subTitle" idx="4"/>
          </p:nvPr>
        </p:nvSpPr>
        <p:spPr>
          <a:xfrm>
            <a:off x="169771" y="4134316"/>
            <a:ext cx="2841056" cy="760899"/>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dirty="0"/>
              <a:t>Use trusted databases to collect additional information and supplement outreach results</a:t>
            </a:r>
            <a:endParaRPr dirty="0"/>
          </a:p>
        </p:txBody>
      </p:sp>
      <p:sp>
        <p:nvSpPr>
          <p:cNvPr id="335" name="Google Shape;335;p42"/>
          <p:cNvSpPr txBox="1">
            <a:spLocks noGrp="1"/>
          </p:cNvSpPr>
          <p:nvPr>
            <p:ph type="subTitle" idx="5"/>
          </p:nvPr>
        </p:nvSpPr>
        <p:spPr>
          <a:xfrm>
            <a:off x="6093983" y="1903650"/>
            <a:ext cx="3219833" cy="37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Community Outreach</a:t>
            </a:r>
            <a:endParaRPr dirty="0"/>
          </a:p>
        </p:txBody>
      </p:sp>
      <p:sp>
        <p:nvSpPr>
          <p:cNvPr id="336" name="Google Shape;336;p42"/>
          <p:cNvSpPr txBox="1">
            <a:spLocks noGrp="1"/>
          </p:cNvSpPr>
          <p:nvPr>
            <p:ph type="subTitle" idx="6"/>
          </p:nvPr>
        </p:nvSpPr>
        <p:spPr>
          <a:xfrm>
            <a:off x="6133125" y="2276850"/>
            <a:ext cx="2684303" cy="518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Ask the anticipated impacted audience their needs</a:t>
            </a:r>
            <a:endParaRPr dirty="0"/>
          </a:p>
        </p:txBody>
      </p:sp>
      <p:sp>
        <p:nvSpPr>
          <p:cNvPr id="337" name="Google Shape;337;p42"/>
          <p:cNvSpPr txBox="1">
            <a:spLocks noGrp="1"/>
          </p:cNvSpPr>
          <p:nvPr>
            <p:ph type="subTitle" idx="7"/>
          </p:nvPr>
        </p:nvSpPr>
        <p:spPr>
          <a:xfrm>
            <a:off x="6133173" y="3349000"/>
            <a:ext cx="2195100" cy="37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Gap Analysis </a:t>
            </a:r>
            <a:endParaRPr dirty="0"/>
          </a:p>
        </p:txBody>
      </p:sp>
      <p:sp>
        <p:nvSpPr>
          <p:cNvPr id="338" name="Google Shape;338;p42"/>
          <p:cNvSpPr txBox="1">
            <a:spLocks noGrp="1"/>
          </p:cNvSpPr>
          <p:nvPr>
            <p:ph type="subTitle" idx="8"/>
          </p:nvPr>
        </p:nvSpPr>
        <p:spPr>
          <a:xfrm>
            <a:off x="6133126" y="3722199"/>
            <a:ext cx="3010874" cy="930517"/>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Use collected infromation to identify where gaps lie and where to intervene</a:t>
            </a:r>
            <a:endParaRPr dirty="0"/>
          </a:p>
        </p:txBody>
      </p:sp>
      <p:sp>
        <p:nvSpPr>
          <p:cNvPr id="339" name="Google Shape;339;p42"/>
          <p:cNvSpPr/>
          <p:nvPr/>
        </p:nvSpPr>
        <p:spPr>
          <a:xfrm>
            <a:off x="3241363" y="17388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2"/>
          <p:cNvSpPr/>
          <p:nvPr/>
        </p:nvSpPr>
        <p:spPr>
          <a:xfrm>
            <a:off x="4733113" y="17388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2"/>
          <p:cNvSpPr/>
          <p:nvPr/>
        </p:nvSpPr>
        <p:spPr>
          <a:xfrm>
            <a:off x="3241363" y="3204350"/>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2"/>
          <p:cNvSpPr/>
          <p:nvPr/>
        </p:nvSpPr>
        <p:spPr>
          <a:xfrm>
            <a:off x="4733113" y="3204350"/>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3" name="Google Shape;343;p42"/>
          <p:cNvGrpSpPr/>
          <p:nvPr/>
        </p:nvGrpSpPr>
        <p:grpSpPr>
          <a:xfrm>
            <a:off x="3573585" y="2085528"/>
            <a:ext cx="505045" cy="505622"/>
            <a:chOff x="1995525" y="1416100"/>
            <a:chExt cx="328250" cy="328625"/>
          </a:xfrm>
        </p:grpSpPr>
        <p:sp>
          <p:nvSpPr>
            <p:cNvPr id="344" name="Google Shape;344;p42"/>
            <p:cNvSpPr/>
            <p:nvPr/>
          </p:nvSpPr>
          <p:spPr>
            <a:xfrm>
              <a:off x="1995525" y="1416100"/>
              <a:ext cx="328250" cy="328625"/>
            </a:xfrm>
            <a:custGeom>
              <a:avLst/>
              <a:gdLst/>
              <a:ahLst/>
              <a:cxnLst/>
              <a:rect l="l" t="t" r="r" b="b"/>
              <a:pathLst>
                <a:path w="13130" h="13145" extrusionOk="0">
                  <a:moveTo>
                    <a:pt x="12362" y="782"/>
                  </a:moveTo>
                  <a:lnTo>
                    <a:pt x="12362" y="4647"/>
                  </a:lnTo>
                  <a:lnTo>
                    <a:pt x="9520" y="4647"/>
                  </a:lnTo>
                  <a:lnTo>
                    <a:pt x="8483" y="5414"/>
                  </a:lnTo>
                  <a:lnTo>
                    <a:pt x="8483" y="4647"/>
                  </a:lnTo>
                  <a:lnTo>
                    <a:pt x="6949" y="4647"/>
                  </a:lnTo>
                  <a:lnTo>
                    <a:pt x="6949" y="782"/>
                  </a:lnTo>
                  <a:close/>
                  <a:moveTo>
                    <a:pt x="3482" y="6195"/>
                  </a:moveTo>
                  <a:cubicBezTo>
                    <a:pt x="4121" y="6195"/>
                    <a:pt x="4647" y="6707"/>
                    <a:pt x="4647" y="7347"/>
                  </a:cubicBezTo>
                  <a:lnTo>
                    <a:pt x="4647" y="7730"/>
                  </a:lnTo>
                  <a:lnTo>
                    <a:pt x="2330" y="7730"/>
                  </a:lnTo>
                  <a:lnTo>
                    <a:pt x="2330" y="7347"/>
                  </a:lnTo>
                  <a:cubicBezTo>
                    <a:pt x="2330" y="6707"/>
                    <a:pt x="2842" y="6195"/>
                    <a:pt x="3482" y="6195"/>
                  </a:cubicBezTo>
                  <a:close/>
                  <a:moveTo>
                    <a:pt x="6182" y="1578"/>
                  </a:moveTo>
                  <a:lnTo>
                    <a:pt x="6182" y="5414"/>
                  </a:lnTo>
                  <a:lnTo>
                    <a:pt x="7716" y="5414"/>
                  </a:lnTo>
                  <a:lnTo>
                    <a:pt x="7716" y="6962"/>
                  </a:lnTo>
                  <a:lnTo>
                    <a:pt x="9776" y="5414"/>
                  </a:lnTo>
                  <a:lnTo>
                    <a:pt x="11566" y="5414"/>
                  </a:lnTo>
                  <a:lnTo>
                    <a:pt x="11566" y="7730"/>
                  </a:lnTo>
                  <a:lnTo>
                    <a:pt x="5414" y="7730"/>
                  </a:lnTo>
                  <a:lnTo>
                    <a:pt x="5414" y="7347"/>
                  </a:lnTo>
                  <a:cubicBezTo>
                    <a:pt x="5414" y="6280"/>
                    <a:pt x="4547" y="5414"/>
                    <a:pt x="3482" y="5414"/>
                  </a:cubicBezTo>
                  <a:cubicBezTo>
                    <a:pt x="2430" y="5414"/>
                    <a:pt x="1563" y="6280"/>
                    <a:pt x="1563" y="7347"/>
                  </a:cubicBezTo>
                  <a:lnTo>
                    <a:pt x="1563" y="7730"/>
                  </a:lnTo>
                  <a:lnTo>
                    <a:pt x="767" y="7730"/>
                  </a:lnTo>
                  <a:lnTo>
                    <a:pt x="767" y="1578"/>
                  </a:lnTo>
                  <a:close/>
                  <a:moveTo>
                    <a:pt x="11566" y="8497"/>
                  </a:moveTo>
                  <a:lnTo>
                    <a:pt x="11566" y="10060"/>
                  </a:lnTo>
                  <a:lnTo>
                    <a:pt x="767" y="10060"/>
                  </a:lnTo>
                  <a:lnTo>
                    <a:pt x="767" y="8497"/>
                  </a:lnTo>
                  <a:close/>
                  <a:moveTo>
                    <a:pt x="6949" y="10842"/>
                  </a:moveTo>
                  <a:lnTo>
                    <a:pt x="6949" y="12377"/>
                  </a:lnTo>
                  <a:lnTo>
                    <a:pt x="5414" y="12377"/>
                  </a:lnTo>
                  <a:lnTo>
                    <a:pt x="5414" y="10842"/>
                  </a:lnTo>
                  <a:close/>
                  <a:moveTo>
                    <a:pt x="6182" y="0"/>
                  </a:moveTo>
                  <a:lnTo>
                    <a:pt x="6182" y="796"/>
                  </a:lnTo>
                  <a:lnTo>
                    <a:pt x="0" y="796"/>
                  </a:lnTo>
                  <a:lnTo>
                    <a:pt x="0" y="10842"/>
                  </a:lnTo>
                  <a:lnTo>
                    <a:pt x="4647" y="10842"/>
                  </a:lnTo>
                  <a:lnTo>
                    <a:pt x="4647" y="12377"/>
                  </a:lnTo>
                  <a:lnTo>
                    <a:pt x="3098" y="12377"/>
                  </a:lnTo>
                  <a:lnTo>
                    <a:pt x="3098" y="13144"/>
                  </a:lnTo>
                  <a:lnTo>
                    <a:pt x="9264" y="13144"/>
                  </a:lnTo>
                  <a:lnTo>
                    <a:pt x="9264" y="12377"/>
                  </a:lnTo>
                  <a:lnTo>
                    <a:pt x="7716" y="12377"/>
                  </a:lnTo>
                  <a:lnTo>
                    <a:pt x="7716" y="10842"/>
                  </a:lnTo>
                  <a:lnTo>
                    <a:pt x="12334" y="10842"/>
                  </a:lnTo>
                  <a:lnTo>
                    <a:pt x="12334" y="5414"/>
                  </a:lnTo>
                  <a:lnTo>
                    <a:pt x="13129" y="5414"/>
                  </a:lnTo>
                  <a:lnTo>
                    <a:pt x="131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2"/>
            <p:cNvSpPr/>
            <p:nvPr/>
          </p:nvSpPr>
          <p:spPr>
            <a:xfrm>
              <a:off x="2188425" y="1493900"/>
              <a:ext cx="77075" cy="19200"/>
            </a:xfrm>
            <a:custGeom>
              <a:avLst/>
              <a:gdLst/>
              <a:ahLst/>
              <a:cxnLst/>
              <a:rect l="l" t="t" r="r" b="b"/>
              <a:pathLst>
                <a:path w="3083" h="768" extrusionOk="0">
                  <a:moveTo>
                    <a:pt x="0" y="0"/>
                  </a:moveTo>
                  <a:lnTo>
                    <a:pt x="0" y="768"/>
                  </a:lnTo>
                  <a:lnTo>
                    <a:pt x="3083" y="768"/>
                  </a:lnTo>
                  <a:lnTo>
                    <a:pt x="30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2"/>
            <p:cNvSpPr/>
            <p:nvPr/>
          </p:nvSpPr>
          <p:spPr>
            <a:xfrm>
              <a:off x="2188425" y="1455525"/>
              <a:ext cx="96275" cy="19225"/>
            </a:xfrm>
            <a:custGeom>
              <a:avLst/>
              <a:gdLst/>
              <a:ahLst/>
              <a:cxnLst/>
              <a:rect l="l" t="t" r="r" b="b"/>
              <a:pathLst>
                <a:path w="3851" h="769" extrusionOk="0">
                  <a:moveTo>
                    <a:pt x="0" y="1"/>
                  </a:moveTo>
                  <a:lnTo>
                    <a:pt x="0" y="768"/>
                  </a:lnTo>
                  <a:lnTo>
                    <a:pt x="3850" y="768"/>
                  </a:lnTo>
                  <a:lnTo>
                    <a:pt x="38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2"/>
            <p:cNvSpPr/>
            <p:nvPr/>
          </p:nvSpPr>
          <p:spPr>
            <a:xfrm>
              <a:off x="2140450" y="1638125"/>
              <a:ext cx="19200" cy="19200"/>
            </a:xfrm>
            <a:custGeom>
              <a:avLst/>
              <a:gdLst/>
              <a:ahLst/>
              <a:cxnLst/>
              <a:rect l="l" t="t" r="r" b="b"/>
              <a:pathLst>
                <a:path w="768" h="768" extrusionOk="0">
                  <a:moveTo>
                    <a:pt x="0" y="0"/>
                  </a:moveTo>
                  <a:lnTo>
                    <a:pt x="0" y="768"/>
                  </a:lnTo>
                  <a:lnTo>
                    <a:pt x="768" y="768"/>
                  </a:lnTo>
                  <a:lnTo>
                    <a:pt x="7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2"/>
            <p:cNvSpPr/>
            <p:nvPr/>
          </p:nvSpPr>
          <p:spPr>
            <a:xfrm>
              <a:off x="2044200" y="1474725"/>
              <a:ext cx="77100" cy="76750"/>
            </a:xfrm>
            <a:custGeom>
              <a:avLst/>
              <a:gdLst/>
              <a:ahLst/>
              <a:cxnLst/>
              <a:rect l="l" t="t" r="r" b="b"/>
              <a:pathLst>
                <a:path w="3084" h="3070" extrusionOk="0">
                  <a:moveTo>
                    <a:pt x="1535" y="767"/>
                  </a:moveTo>
                  <a:cubicBezTo>
                    <a:pt x="1961" y="767"/>
                    <a:pt x="2302" y="1108"/>
                    <a:pt x="2302" y="1535"/>
                  </a:cubicBezTo>
                  <a:cubicBezTo>
                    <a:pt x="2302" y="1961"/>
                    <a:pt x="1961" y="2302"/>
                    <a:pt x="1535" y="2302"/>
                  </a:cubicBezTo>
                  <a:cubicBezTo>
                    <a:pt x="1109" y="2302"/>
                    <a:pt x="768" y="1961"/>
                    <a:pt x="768" y="1535"/>
                  </a:cubicBezTo>
                  <a:cubicBezTo>
                    <a:pt x="768" y="1108"/>
                    <a:pt x="1109" y="767"/>
                    <a:pt x="1535" y="767"/>
                  </a:cubicBezTo>
                  <a:close/>
                  <a:moveTo>
                    <a:pt x="1535" y="0"/>
                  </a:moveTo>
                  <a:cubicBezTo>
                    <a:pt x="696" y="0"/>
                    <a:pt x="0" y="682"/>
                    <a:pt x="0" y="1535"/>
                  </a:cubicBezTo>
                  <a:cubicBezTo>
                    <a:pt x="0" y="2387"/>
                    <a:pt x="696" y="3069"/>
                    <a:pt x="1535" y="3069"/>
                  </a:cubicBezTo>
                  <a:cubicBezTo>
                    <a:pt x="2387" y="3069"/>
                    <a:pt x="3083" y="2387"/>
                    <a:pt x="3083" y="1535"/>
                  </a:cubicBezTo>
                  <a:cubicBezTo>
                    <a:pt x="3083" y="682"/>
                    <a:pt x="2387" y="0"/>
                    <a:pt x="1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42"/>
          <p:cNvGrpSpPr/>
          <p:nvPr/>
        </p:nvGrpSpPr>
        <p:grpSpPr>
          <a:xfrm>
            <a:off x="5065335" y="2085544"/>
            <a:ext cx="505045" cy="505584"/>
            <a:chOff x="1995525" y="2006850"/>
            <a:chExt cx="328250" cy="328600"/>
          </a:xfrm>
        </p:grpSpPr>
        <p:sp>
          <p:nvSpPr>
            <p:cNvPr id="350" name="Google Shape;350;p42"/>
            <p:cNvSpPr/>
            <p:nvPr/>
          </p:nvSpPr>
          <p:spPr>
            <a:xfrm>
              <a:off x="1995525" y="2006850"/>
              <a:ext cx="328250" cy="328600"/>
            </a:xfrm>
            <a:custGeom>
              <a:avLst/>
              <a:gdLst/>
              <a:ahLst/>
              <a:cxnLst/>
              <a:rect l="l" t="t" r="r" b="b"/>
              <a:pathLst>
                <a:path w="13130" h="13144" extrusionOk="0">
                  <a:moveTo>
                    <a:pt x="4334" y="8255"/>
                  </a:moveTo>
                  <a:cubicBezTo>
                    <a:pt x="4505" y="8454"/>
                    <a:pt x="4689" y="8625"/>
                    <a:pt x="4888" y="8795"/>
                  </a:cubicBezTo>
                  <a:lnTo>
                    <a:pt x="4448" y="9236"/>
                  </a:lnTo>
                  <a:lnTo>
                    <a:pt x="3908" y="8682"/>
                  </a:lnTo>
                  <a:lnTo>
                    <a:pt x="4334" y="8255"/>
                  </a:lnTo>
                  <a:close/>
                  <a:moveTo>
                    <a:pt x="8128" y="768"/>
                  </a:moveTo>
                  <a:cubicBezTo>
                    <a:pt x="10473" y="768"/>
                    <a:pt x="12362" y="2672"/>
                    <a:pt x="12362" y="5002"/>
                  </a:cubicBezTo>
                  <a:cubicBezTo>
                    <a:pt x="12362" y="7332"/>
                    <a:pt x="10473" y="9236"/>
                    <a:pt x="8128" y="9236"/>
                  </a:cubicBezTo>
                  <a:cubicBezTo>
                    <a:pt x="5797" y="9236"/>
                    <a:pt x="3908" y="7332"/>
                    <a:pt x="3908" y="5002"/>
                  </a:cubicBezTo>
                  <a:cubicBezTo>
                    <a:pt x="3908" y="2672"/>
                    <a:pt x="5797" y="768"/>
                    <a:pt x="8128" y="768"/>
                  </a:cubicBezTo>
                  <a:close/>
                  <a:moveTo>
                    <a:pt x="3353" y="9236"/>
                  </a:moveTo>
                  <a:lnTo>
                    <a:pt x="3908" y="9776"/>
                  </a:lnTo>
                  <a:lnTo>
                    <a:pt x="1635" y="12050"/>
                  </a:lnTo>
                  <a:lnTo>
                    <a:pt x="1080" y="11510"/>
                  </a:lnTo>
                  <a:lnTo>
                    <a:pt x="3353" y="9236"/>
                  </a:lnTo>
                  <a:close/>
                  <a:moveTo>
                    <a:pt x="8128" y="0"/>
                  </a:moveTo>
                  <a:cubicBezTo>
                    <a:pt x="5371" y="0"/>
                    <a:pt x="3141" y="2245"/>
                    <a:pt x="3141" y="5002"/>
                  </a:cubicBezTo>
                  <a:cubicBezTo>
                    <a:pt x="3141" y="5968"/>
                    <a:pt x="3410" y="6863"/>
                    <a:pt x="3880" y="7630"/>
                  </a:cubicBezTo>
                  <a:lnTo>
                    <a:pt x="0" y="11510"/>
                  </a:lnTo>
                  <a:lnTo>
                    <a:pt x="1635" y="13143"/>
                  </a:lnTo>
                  <a:lnTo>
                    <a:pt x="5513" y="9250"/>
                  </a:lnTo>
                  <a:cubicBezTo>
                    <a:pt x="6280" y="9733"/>
                    <a:pt x="7176" y="10004"/>
                    <a:pt x="8128" y="10004"/>
                  </a:cubicBezTo>
                  <a:cubicBezTo>
                    <a:pt x="10899" y="10004"/>
                    <a:pt x="13129" y="7759"/>
                    <a:pt x="13129" y="5002"/>
                  </a:cubicBezTo>
                  <a:cubicBezTo>
                    <a:pt x="13129" y="2245"/>
                    <a:pt x="10899" y="0"/>
                    <a:pt x="8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2"/>
            <p:cNvSpPr/>
            <p:nvPr/>
          </p:nvSpPr>
          <p:spPr>
            <a:xfrm>
              <a:off x="2131575" y="2141475"/>
              <a:ext cx="19200" cy="38375"/>
            </a:xfrm>
            <a:custGeom>
              <a:avLst/>
              <a:gdLst/>
              <a:ahLst/>
              <a:cxnLst/>
              <a:rect l="l" t="t" r="r" b="b"/>
              <a:pathLst>
                <a:path w="768" h="1535" extrusionOk="0">
                  <a:moveTo>
                    <a:pt x="1" y="0"/>
                  </a:moveTo>
                  <a:lnTo>
                    <a:pt x="1" y="1535"/>
                  </a:lnTo>
                  <a:lnTo>
                    <a:pt x="768" y="1535"/>
                  </a:lnTo>
                  <a:lnTo>
                    <a:pt x="7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2"/>
            <p:cNvSpPr/>
            <p:nvPr/>
          </p:nvSpPr>
          <p:spPr>
            <a:xfrm>
              <a:off x="2247025" y="2103100"/>
              <a:ext cx="19200" cy="76750"/>
            </a:xfrm>
            <a:custGeom>
              <a:avLst/>
              <a:gdLst/>
              <a:ahLst/>
              <a:cxnLst/>
              <a:rect l="l" t="t" r="r" b="b"/>
              <a:pathLst>
                <a:path w="768" h="3070" extrusionOk="0">
                  <a:moveTo>
                    <a:pt x="0" y="1"/>
                  </a:moveTo>
                  <a:lnTo>
                    <a:pt x="0" y="3070"/>
                  </a:lnTo>
                  <a:lnTo>
                    <a:pt x="767" y="3070"/>
                  </a:lnTo>
                  <a:lnTo>
                    <a:pt x="7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2"/>
            <p:cNvSpPr/>
            <p:nvPr/>
          </p:nvSpPr>
          <p:spPr>
            <a:xfrm>
              <a:off x="2208650" y="2064725"/>
              <a:ext cx="19200" cy="115125"/>
            </a:xfrm>
            <a:custGeom>
              <a:avLst/>
              <a:gdLst/>
              <a:ahLst/>
              <a:cxnLst/>
              <a:rect l="l" t="t" r="r" b="b"/>
              <a:pathLst>
                <a:path w="768" h="4605" extrusionOk="0">
                  <a:moveTo>
                    <a:pt x="0" y="1"/>
                  </a:moveTo>
                  <a:lnTo>
                    <a:pt x="0" y="4605"/>
                  </a:lnTo>
                  <a:lnTo>
                    <a:pt x="768" y="4605"/>
                  </a:lnTo>
                  <a:lnTo>
                    <a:pt x="7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2"/>
            <p:cNvSpPr/>
            <p:nvPr/>
          </p:nvSpPr>
          <p:spPr>
            <a:xfrm>
              <a:off x="2169950" y="2103100"/>
              <a:ext cx="19200" cy="76750"/>
            </a:xfrm>
            <a:custGeom>
              <a:avLst/>
              <a:gdLst/>
              <a:ahLst/>
              <a:cxnLst/>
              <a:rect l="l" t="t" r="r" b="b"/>
              <a:pathLst>
                <a:path w="768" h="3070" extrusionOk="0">
                  <a:moveTo>
                    <a:pt x="0" y="1"/>
                  </a:moveTo>
                  <a:lnTo>
                    <a:pt x="0" y="3070"/>
                  </a:lnTo>
                  <a:lnTo>
                    <a:pt x="768" y="3070"/>
                  </a:lnTo>
                  <a:lnTo>
                    <a:pt x="7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42"/>
          <p:cNvGrpSpPr/>
          <p:nvPr/>
        </p:nvGrpSpPr>
        <p:grpSpPr>
          <a:xfrm>
            <a:off x="3589420" y="3550996"/>
            <a:ext cx="473350" cy="505622"/>
            <a:chOff x="2005825" y="2597575"/>
            <a:chExt cx="307650" cy="328625"/>
          </a:xfrm>
        </p:grpSpPr>
        <p:sp>
          <p:nvSpPr>
            <p:cNvPr id="356" name="Google Shape;356;p42"/>
            <p:cNvSpPr/>
            <p:nvPr/>
          </p:nvSpPr>
          <p:spPr>
            <a:xfrm>
              <a:off x="2005825" y="2597575"/>
              <a:ext cx="307650" cy="328625"/>
            </a:xfrm>
            <a:custGeom>
              <a:avLst/>
              <a:gdLst/>
              <a:ahLst/>
              <a:cxnLst/>
              <a:rect l="l" t="t" r="r" b="b"/>
              <a:pathLst>
                <a:path w="12306" h="13145" extrusionOk="0">
                  <a:moveTo>
                    <a:pt x="3581" y="2843"/>
                  </a:moveTo>
                  <a:lnTo>
                    <a:pt x="3581" y="2843"/>
                  </a:lnTo>
                  <a:cubicBezTo>
                    <a:pt x="3468" y="2985"/>
                    <a:pt x="3354" y="3155"/>
                    <a:pt x="3254" y="3340"/>
                  </a:cubicBezTo>
                  <a:cubicBezTo>
                    <a:pt x="3098" y="3625"/>
                    <a:pt x="2956" y="3937"/>
                    <a:pt x="2828" y="4263"/>
                  </a:cubicBezTo>
                  <a:lnTo>
                    <a:pt x="1833" y="4263"/>
                  </a:lnTo>
                  <a:cubicBezTo>
                    <a:pt x="2288" y="3667"/>
                    <a:pt x="2899" y="3170"/>
                    <a:pt x="3581" y="2843"/>
                  </a:cubicBezTo>
                  <a:close/>
                  <a:moveTo>
                    <a:pt x="5385" y="2388"/>
                  </a:moveTo>
                  <a:lnTo>
                    <a:pt x="5385" y="4263"/>
                  </a:lnTo>
                  <a:lnTo>
                    <a:pt x="3652" y="4263"/>
                  </a:lnTo>
                  <a:cubicBezTo>
                    <a:pt x="3737" y="4065"/>
                    <a:pt x="3822" y="3894"/>
                    <a:pt x="3922" y="3723"/>
                  </a:cubicBezTo>
                  <a:cubicBezTo>
                    <a:pt x="4334" y="2999"/>
                    <a:pt x="4845" y="2530"/>
                    <a:pt x="5385" y="2388"/>
                  </a:cubicBezTo>
                  <a:close/>
                  <a:moveTo>
                    <a:pt x="11538" y="768"/>
                  </a:moveTo>
                  <a:lnTo>
                    <a:pt x="11538" y="4648"/>
                  </a:lnTo>
                  <a:lnTo>
                    <a:pt x="8725" y="4648"/>
                  </a:lnTo>
                  <a:lnTo>
                    <a:pt x="7687" y="5415"/>
                  </a:lnTo>
                  <a:lnTo>
                    <a:pt x="7687" y="4648"/>
                  </a:lnTo>
                  <a:lnTo>
                    <a:pt x="6153" y="4648"/>
                  </a:lnTo>
                  <a:lnTo>
                    <a:pt x="6153" y="768"/>
                  </a:lnTo>
                  <a:close/>
                  <a:moveTo>
                    <a:pt x="2587" y="5017"/>
                  </a:moveTo>
                  <a:cubicBezTo>
                    <a:pt x="2430" y="5628"/>
                    <a:pt x="2331" y="6281"/>
                    <a:pt x="2316" y="6950"/>
                  </a:cubicBezTo>
                  <a:lnTo>
                    <a:pt x="782" y="6950"/>
                  </a:lnTo>
                  <a:cubicBezTo>
                    <a:pt x="838" y="6268"/>
                    <a:pt x="1024" y="5614"/>
                    <a:pt x="1336" y="5017"/>
                  </a:cubicBezTo>
                  <a:close/>
                  <a:moveTo>
                    <a:pt x="5385" y="5031"/>
                  </a:moveTo>
                  <a:lnTo>
                    <a:pt x="5385" y="6950"/>
                  </a:lnTo>
                  <a:lnTo>
                    <a:pt x="3083" y="6950"/>
                  </a:lnTo>
                  <a:cubicBezTo>
                    <a:pt x="3112" y="6268"/>
                    <a:pt x="3212" y="5628"/>
                    <a:pt x="3382" y="5031"/>
                  </a:cubicBezTo>
                  <a:close/>
                  <a:moveTo>
                    <a:pt x="6920" y="5415"/>
                  </a:moveTo>
                  <a:lnTo>
                    <a:pt x="6920" y="6950"/>
                  </a:lnTo>
                  <a:lnTo>
                    <a:pt x="6153" y="6950"/>
                  </a:lnTo>
                  <a:lnTo>
                    <a:pt x="6153" y="5415"/>
                  </a:lnTo>
                  <a:close/>
                  <a:moveTo>
                    <a:pt x="8341" y="5883"/>
                  </a:moveTo>
                  <a:cubicBezTo>
                    <a:pt x="8398" y="6239"/>
                    <a:pt x="8441" y="6594"/>
                    <a:pt x="8454" y="6950"/>
                  </a:cubicBezTo>
                  <a:lnTo>
                    <a:pt x="6920" y="6950"/>
                  </a:lnTo>
                  <a:lnTo>
                    <a:pt x="8341" y="5883"/>
                  </a:lnTo>
                  <a:close/>
                  <a:moveTo>
                    <a:pt x="10387" y="5415"/>
                  </a:moveTo>
                  <a:cubicBezTo>
                    <a:pt x="10601" y="5912"/>
                    <a:pt x="10714" y="6423"/>
                    <a:pt x="10756" y="6950"/>
                  </a:cubicBezTo>
                  <a:lnTo>
                    <a:pt x="9222" y="6950"/>
                  </a:lnTo>
                  <a:cubicBezTo>
                    <a:pt x="9208" y="6423"/>
                    <a:pt x="9137" y="5912"/>
                    <a:pt x="9038" y="5415"/>
                  </a:cubicBezTo>
                  <a:close/>
                  <a:moveTo>
                    <a:pt x="2316" y="7717"/>
                  </a:moveTo>
                  <a:cubicBezTo>
                    <a:pt x="2331" y="8399"/>
                    <a:pt x="2430" y="9038"/>
                    <a:pt x="2587" y="9649"/>
                  </a:cubicBezTo>
                  <a:lnTo>
                    <a:pt x="1322" y="9649"/>
                  </a:lnTo>
                  <a:cubicBezTo>
                    <a:pt x="1024" y="9066"/>
                    <a:pt x="825" y="8413"/>
                    <a:pt x="782" y="7717"/>
                  </a:cubicBezTo>
                  <a:close/>
                  <a:moveTo>
                    <a:pt x="5385" y="7717"/>
                  </a:moveTo>
                  <a:lnTo>
                    <a:pt x="5385" y="9649"/>
                  </a:lnTo>
                  <a:lnTo>
                    <a:pt x="3382" y="9649"/>
                  </a:lnTo>
                  <a:cubicBezTo>
                    <a:pt x="3212" y="9066"/>
                    <a:pt x="3112" y="8413"/>
                    <a:pt x="3083" y="7717"/>
                  </a:cubicBezTo>
                  <a:close/>
                  <a:moveTo>
                    <a:pt x="8454" y="7717"/>
                  </a:moveTo>
                  <a:cubicBezTo>
                    <a:pt x="8426" y="8399"/>
                    <a:pt x="8312" y="9066"/>
                    <a:pt x="8157" y="9649"/>
                  </a:cubicBezTo>
                  <a:lnTo>
                    <a:pt x="6153" y="9649"/>
                  </a:lnTo>
                  <a:lnTo>
                    <a:pt x="6153" y="7717"/>
                  </a:lnTo>
                  <a:close/>
                  <a:moveTo>
                    <a:pt x="10756" y="7717"/>
                  </a:moveTo>
                  <a:cubicBezTo>
                    <a:pt x="10700" y="8413"/>
                    <a:pt x="10515" y="9066"/>
                    <a:pt x="10216" y="9649"/>
                  </a:cubicBezTo>
                  <a:lnTo>
                    <a:pt x="8952" y="9649"/>
                  </a:lnTo>
                  <a:cubicBezTo>
                    <a:pt x="9108" y="9038"/>
                    <a:pt x="9193" y="8399"/>
                    <a:pt x="9222" y="7717"/>
                  </a:cubicBezTo>
                  <a:close/>
                  <a:moveTo>
                    <a:pt x="2828" y="10417"/>
                  </a:moveTo>
                  <a:cubicBezTo>
                    <a:pt x="2941" y="10758"/>
                    <a:pt x="3098" y="11070"/>
                    <a:pt x="3254" y="11354"/>
                  </a:cubicBezTo>
                  <a:cubicBezTo>
                    <a:pt x="3354" y="11539"/>
                    <a:pt x="3468" y="11709"/>
                    <a:pt x="3581" y="11866"/>
                  </a:cubicBezTo>
                  <a:cubicBezTo>
                    <a:pt x="2885" y="11525"/>
                    <a:pt x="2288" y="11027"/>
                    <a:pt x="1819" y="10417"/>
                  </a:cubicBezTo>
                  <a:close/>
                  <a:moveTo>
                    <a:pt x="9720" y="10417"/>
                  </a:moveTo>
                  <a:cubicBezTo>
                    <a:pt x="9250" y="11027"/>
                    <a:pt x="8640" y="11525"/>
                    <a:pt x="7943" y="11866"/>
                  </a:cubicBezTo>
                  <a:cubicBezTo>
                    <a:pt x="8071" y="11709"/>
                    <a:pt x="8170" y="11539"/>
                    <a:pt x="8284" y="11354"/>
                  </a:cubicBezTo>
                  <a:cubicBezTo>
                    <a:pt x="8441" y="11070"/>
                    <a:pt x="8583" y="10743"/>
                    <a:pt x="8710" y="10417"/>
                  </a:cubicBezTo>
                  <a:close/>
                  <a:moveTo>
                    <a:pt x="5385" y="10417"/>
                  </a:moveTo>
                  <a:lnTo>
                    <a:pt x="5385" y="12321"/>
                  </a:lnTo>
                  <a:cubicBezTo>
                    <a:pt x="4690" y="12122"/>
                    <a:pt x="4078" y="11411"/>
                    <a:pt x="3652" y="10417"/>
                  </a:cubicBezTo>
                  <a:close/>
                  <a:moveTo>
                    <a:pt x="7886" y="10417"/>
                  </a:moveTo>
                  <a:cubicBezTo>
                    <a:pt x="7460" y="11411"/>
                    <a:pt x="6849" y="12122"/>
                    <a:pt x="6153" y="12321"/>
                  </a:cubicBezTo>
                  <a:lnTo>
                    <a:pt x="6153" y="10417"/>
                  </a:lnTo>
                  <a:close/>
                  <a:moveTo>
                    <a:pt x="5385" y="1"/>
                  </a:moveTo>
                  <a:lnTo>
                    <a:pt x="5385" y="1578"/>
                  </a:lnTo>
                  <a:cubicBezTo>
                    <a:pt x="3979" y="1664"/>
                    <a:pt x="2686" y="2261"/>
                    <a:pt x="1691" y="3255"/>
                  </a:cubicBezTo>
                  <a:cubicBezTo>
                    <a:pt x="597" y="4349"/>
                    <a:pt x="1" y="5798"/>
                    <a:pt x="1" y="7333"/>
                  </a:cubicBezTo>
                  <a:cubicBezTo>
                    <a:pt x="1" y="10530"/>
                    <a:pt x="2587" y="13145"/>
                    <a:pt x="5770" y="13145"/>
                  </a:cubicBezTo>
                  <a:cubicBezTo>
                    <a:pt x="8952" y="13145"/>
                    <a:pt x="11538" y="10530"/>
                    <a:pt x="11538" y="7333"/>
                  </a:cubicBezTo>
                  <a:cubicBezTo>
                    <a:pt x="11538" y="6679"/>
                    <a:pt x="11438" y="6025"/>
                    <a:pt x="11211" y="5415"/>
                  </a:cubicBezTo>
                  <a:lnTo>
                    <a:pt x="12306" y="5415"/>
                  </a:lnTo>
                  <a:lnTo>
                    <a:pt x="12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2"/>
            <p:cNvSpPr/>
            <p:nvPr/>
          </p:nvSpPr>
          <p:spPr>
            <a:xfrm>
              <a:off x="2178800" y="2675025"/>
              <a:ext cx="77125" cy="19575"/>
            </a:xfrm>
            <a:custGeom>
              <a:avLst/>
              <a:gdLst/>
              <a:ahLst/>
              <a:cxnLst/>
              <a:rect l="l" t="t" r="r" b="b"/>
              <a:pathLst>
                <a:path w="3085" h="783" extrusionOk="0">
                  <a:moveTo>
                    <a:pt x="1" y="0"/>
                  </a:moveTo>
                  <a:lnTo>
                    <a:pt x="1" y="782"/>
                  </a:lnTo>
                  <a:lnTo>
                    <a:pt x="3085" y="782"/>
                  </a:lnTo>
                  <a:lnTo>
                    <a:pt x="30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2"/>
            <p:cNvSpPr/>
            <p:nvPr/>
          </p:nvSpPr>
          <p:spPr>
            <a:xfrm>
              <a:off x="2178800" y="2636650"/>
              <a:ext cx="96325" cy="19200"/>
            </a:xfrm>
            <a:custGeom>
              <a:avLst/>
              <a:gdLst/>
              <a:ahLst/>
              <a:cxnLst/>
              <a:rect l="l" t="t" r="r" b="b"/>
              <a:pathLst>
                <a:path w="3853" h="768" extrusionOk="0">
                  <a:moveTo>
                    <a:pt x="1" y="1"/>
                  </a:moveTo>
                  <a:lnTo>
                    <a:pt x="1" y="768"/>
                  </a:lnTo>
                  <a:lnTo>
                    <a:pt x="3852" y="768"/>
                  </a:lnTo>
                  <a:lnTo>
                    <a:pt x="38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42"/>
          <p:cNvGrpSpPr/>
          <p:nvPr/>
        </p:nvGrpSpPr>
        <p:grpSpPr>
          <a:xfrm>
            <a:off x="5065335" y="3566870"/>
            <a:ext cx="505045" cy="473889"/>
            <a:chOff x="1995525" y="3198275"/>
            <a:chExt cx="328250" cy="308000"/>
          </a:xfrm>
        </p:grpSpPr>
        <p:sp>
          <p:nvSpPr>
            <p:cNvPr id="360" name="Google Shape;360;p42"/>
            <p:cNvSpPr/>
            <p:nvPr/>
          </p:nvSpPr>
          <p:spPr>
            <a:xfrm>
              <a:off x="1995525" y="3198275"/>
              <a:ext cx="328250" cy="308000"/>
            </a:xfrm>
            <a:custGeom>
              <a:avLst/>
              <a:gdLst/>
              <a:ahLst/>
              <a:cxnLst/>
              <a:rect l="l" t="t" r="r" b="b"/>
              <a:pathLst>
                <a:path w="13130" h="12320" extrusionOk="0">
                  <a:moveTo>
                    <a:pt x="12362" y="4633"/>
                  </a:moveTo>
                  <a:lnTo>
                    <a:pt x="12362" y="6168"/>
                  </a:lnTo>
                  <a:lnTo>
                    <a:pt x="11595" y="6168"/>
                  </a:lnTo>
                  <a:lnTo>
                    <a:pt x="11595" y="4633"/>
                  </a:lnTo>
                  <a:close/>
                  <a:moveTo>
                    <a:pt x="4647" y="3851"/>
                  </a:moveTo>
                  <a:lnTo>
                    <a:pt x="4647" y="6935"/>
                  </a:lnTo>
                  <a:lnTo>
                    <a:pt x="767" y="6935"/>
                  </a:lnTo>
                  <a:lnTo>
                    <a:pt x="767" y="3851"/>
                  </a:lnTo>
                  <a:close/>
                  <a:moveTo>
                    <a:pt x="4647" y="7702"/>
                  </a:moveTo>
                  <a:lnTo>
                    <a:pt x="4647" y="8470"/>
                  </a:lnTo>
                  <a:lnTo>
                    <a:pt x="3865" y="8470"/>
                  </a:lnTo>
                  <a:lnTo>
                    <a:pt x="3865" y="7702"/>
                  </a:lnTo>
                  <a:close/>
                  <a:moveTo>
                    <a:pt x="10827" y="1720"/>
                  </a:moveTo>
                  <a:lnTo>
                    <a:pt x="10827" y="9080"/>
                  </a:lnTo>
                  <a:lnTo>
                    <a:pt x="5414" y="7049"/>
                  </a:lnTo>
                  <a:lnTo>
                    <a:pt x="5414" y="3737"/>
                  </a:lnTo>
                  <a:lnTo>
                    <a:pt x="10827" y="1720"/>
                  </a:lnTo>
                  <a:close/>
                  <a:moveTo>
                    <a:pt x="3098" y="7702"/>
                  </a:moveTo>
                  <a:lnTo>
                    <a:pt x="3098" y="11552"/>
                  </a:lnTo>
                  <a:lnTo>
                    <a:pt x="2273" y="11552"/>
                  </a:lnTo>
                  <a:lnTo>
                    <a:pt x="1635" y="7702"/>
                  </a:lnTo>
                  <a:close/>
                  <a:moveTo>
                    <a:pt x="10827" y="1"/>
                  </a:moveTo>
                  <a:lnTo>
                    <a:pt x="10827" y="896"/>
                  </a:lnTo>
                  <a:lnTo>
                    <a:pt x="4960" y="3084"/>
                  </a:lnTo>
                  <a:lnTo>
                    <a:pt x="0" y="3084"/>
                  </a:lnTo>
                  <a:lnTo>
                    <a:pt x="0" y="7702"/>
                  </a:lnTo>
                  <a:lnTo>
                    <a:pt x="853" y="7702"/>
                  </a:lnTo>
                  <a:lnTo>
                    <a:pt x="1620" y="12320"/>
                  </a:lnTo>
                  <a:lnTo>
                    <a:pt x="3865" y="12320"/>
                  </a:lnTo>
                  <a:lnTo>
                    <a:pt x="3865" y="9251"/>
                  </a:lnTo>
                  <a:lnTo>
                    <a:pt x="5414" y="9251"/>
                  </a:lnTo>
                  <a:lnTo>
                    <a:pt x="5414" y="7873"/>
                  </a:lnTo>
                  <a:lnTo>
                    <a:pt x="10827" y="9904"/>
                  </a:lnTo>
                  <a:lnTo>
                    <a:pt x="10827" y="10785"/>
                  </a:lnTo>
                  <a:lnTo>
                    <a:pt x="11595" y="10785"/>
                  </a:lnTo>
                  <a:lnTo>
                    <a:pt x="11595" y="6935"/>
                  </a:lnTo>
                  <a:lnTo>
                    <a:pt x="13129" y="6935"/>
                  </a:lnTo>
                  <a:lnTo>
                    <a:pt x="13129" y="3851"/>
                  </a:lnTo>
                  <a:lnTo>
                    <a:pt x="11595" y="3851"/>
                  </a:lnTo>
                  <a:lnTo>
                    <a:pt x="11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2"/>
            <p:cNvSpPr/>
            <p:nvPr/>
          </p:nvSpPr>
          <p:spPr>
            <a:xfrm>
              <a:off x="2034600" y="3314100"/>
              <a:ext cx="19200" cy="38375"/>
            </a:xfrm>
            <a:custGeom>
              <a:avLst/>
              <a:gdLst/>
              <a:ahLst/>
              <a:cxnLst/>
              <a:rect l="l" t="t" r="r" b="b"/>
              <a:pathLst>
                <a:path w="768" h="1535" extrusionOk="0">
                  <a:moveTo>
                    <a:pt x="0" y="0"/>
                  </a:moveTo>
                  <a:lnTo>
                    <a:pt x="0" y="1535"/>
                  </a:lnTo>
                  <a:lnTo>
                    <a:pt x="767" y="1535"/>
                  </a:lnTo>
                  <a:lnTo>
                    <a:pt x="7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2"/>
            <p:cNvSpPr/>
            <p:nvPr/>
          </p:nvSpPr>
          <p:spPr>
            <a:xfrm>
              <a:off x="2072950" y="3314100"/>
              <a:ext cx="19200" cy="38375"/>
            </a:xfrm>
            <a:custGeom>
              <a:avLst/>
              <a:gdLst/>
              <a:ahLst/>
              <a:cxnLst/>
              <a:rect l="l" t="t" r="r" b="b"/>
              <a:pathLst>
                <a:path w="768" h="1535" extrusionOk="0">
                  <a:moveTo>
                    <a:pt x="1" y="0"/>
                  </a:moveTo>
                  <a:lnTo>
                    <a:pt x="1" y="1535"/>
                  </a:lnTo>
                  <a:lnTo>
                    <a:pt x="768" y="1535"/>
                  </a:lnTo>
                  <a:lnTo>
                    <a:pt x="7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88E29-444C-4A67-95F0-3E7A599B2861}"/>
              </a:ext>
            </a:extLst>
          </p:cNvPr>
          <p:cNvSpPr>
            <a:spLocks noGrp="1"/>
          </p:cNvSpPr>
          <p:nvPr>
            <p:ph type="title"/>
          </p:nvPr>
        </p:nvSpPr>
        <p:spPr>
          <a:xfrm>
            <a:off x="720000" y="262145"/>
            <a:ext cx="7704000" cy="572700"/>
          </a:xfrm>
        </p:spPr>
        <p:txBody>
          <a:bodyPr/>
          <a:lstStyle/>
          <a:p>
            <a:r>
              <a:rPr lang="en-US" dirty="0"/>
              <a:t>Needs </a:t>
            </a:r>
            <a:r>
              <a:rPr lang="en-US" dirty="0">
                <a:solidFill>
                  <a:schemeClr val="accent1"/>
                </a:solidFill>
              </a:rPr>
              <a:t>Review Criteria</a:t>
            </a:r>
          </a:p>
        </p:txBody>
      </p:sp>
      <p:pic>
        <p:nvPicPr>
          <p:cNvPr id="6" name="Picture 5">
            <a:extLst>
              <a:ext uri="{FF2B5EF4-FFF2-40B4-BE49-F238E27FC236}">
                <a16:creationId xmlns:a16="http://schemas.microsoft.com/office/drawing/2014/main" id="{F0BD530A-9A4C-432A-B182-A446B3EB189D}"/>
              </a:ext>
            </a:extLst>
          </p:cNvPr>
          <p:cNvPicPr>
            <a:picLocks noChangeAspect="1"/>
          </p:cNvPicPr>
          <p:nvPr/>
        </p:nvPicPr>
        <p:blipFill>
          <a:blip r:embed="rId2"/>
          <a:srcRect/>
          <a:stretch/>
        </p:blipFill>
        <p:spPr>
          <a:xfrm>
            <a:off x="1306985" y="1078654"/>
            <a:ext cx="6622169" cy="3955064"/>
          </a:xfrm>
          <a:prstGeom prst="rect">
            <a:avLst/>
          </a:prstGeom>
        </p:spPr>
      </p:pic>
    </p:spTree>
    <p:extLst>
      <p:ext uri="{BB962C8B-B14F-4D97-AF65-F5344CB8AC3E}">
        <p14:creationId xmlns:p14="http://schemas.microsoft.com/office/powerpoint/2010/main" val="181634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4"/>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US" dirty="0"/>
              <a:t>What to </a:t>
            </a:r>
            <a:r>
              <a:rPr lang="en-US" dirty="0">
                <a:solidFill>
                  <a:schemeClr val="accent1"/>
                </a:solidFill>
              </a:rPr>
              <a:t>include</a:t>
            </a:r>
            <a:endParaRPr dirty="0">
              <a:solidFill>
                <a:schemeClr val="accent1"/>
              </a:solidFill>
            </a:endParaRPr>
          </a:p>
          <a:p>
            <a:pPr marL="0" lvl="0" indent="0" algn="ctr" rtl="0">
              <a:spcBef>
                <a:spcPts val="0"/>
              </a:spcBef>
              <a:spcAft>
                <a:spcPts val="0"/>
              </a:spcAft>
              <a:buClr>
                <a:schemeClr val="dk1"/>
              </a:buClr>
              <a:buSzPts val="1100"/>
              <a:buFont typeface="Arial"/>
              <a:buNone/>
            </a:pPr>
            <a:endParaRPr dirty="0"/>
          </a:p>
          <a:p>
            <a:pPr marL="0" lvl="0" indent="0" algn="ctr" rtl="0">
              <a:spcBef>
                <a:spcPts val="0"/>
              </a:spcBef>
              <a:spcAft>
                <a:spcPts val="0"/>
              </a:spcAft>
              <a:buNone/>
            </a:pPr>
            <a:endParaRPr dirty="0"/>
          </a:p>
        </p:txBody>
      </p:sp>
      <p:sp>
        <p:nvSpPr>
          <p:cNvPr id="374" name="Google Shape;374;p44"/>
          <p:cNvSpPr/>
          <p:nvPr/>
        </p:nvSpPr>
        <p:spPr>
          <a:xfrm>
            <a:off x="2125193" y="1762016"/>
            <a:ext cx="2482800" cy="7632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dk1"/>
                </a:solidFill>
                <a:latin typeface="Lexend Deca"/>
                <a:ea typeface="Lexend Deca"/>
                <a:cs typeface="Lexend Deca"/>
                <a:sym typeface="Lexend Deca"/>
              </a:rPr>
              <a:t>Community demographics</a:t>
            </a:r>
            <a:endParaRPr b="1" dirty="0">
              <a:solidFill>
                <a:schemeClr val="dk1"/>
              </a:solidFill>
              <a:latin typeface="Lexend Deca"/>
              <a:ea typeface="Lexend Deca"/>
              <a:cs typeface="Lexend Deca"/>
              <a:sym typeface="Lexend Deca"/>
            </a:endParaRPr>
          </a:p>
        </p:txBody>
      </p:sp>
      <p:sp>
        <p:nvSpPr>
          <p:cNvPr id="375" name="Google Shape;375;p44"/>
          <p:cNvSpPr/>
          <p:nvPr/>
        </p:nvSpPr>
        <p:spPr>
          <a:xfrm>
            <a:off x="4854671" y="1762016"/>
            <a:ext cx="2274000" cy="7632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dk1"/>
                </a:solidFill>
                <a:latin typeface="Lexend Deca"/>
                <a:ea typeface="Lexend Deca"/>
                <a:cs typeface="Lexend Deca"/>
                <a:sym typeface="Lexend Deca"/>
              </a:rPr>
              <a:t>Prevalence of risk factors</a:t>
            </a:r>
            <a:endParaRPr b="1" dirty="0">
              <a:solidFill>
                <a:schemeClr val="dk1"/>
              </a:solidFill>
              <a:latin typeface="Lexend Deca"/>
              <a:ea typeface="Lexend Deca"/>
              <a:cs typeface="Lexend Deca"/>
              <a:sym typeface="Lexend Deca"/>
            </a:endParaRPr>
          </a:p>
        </p:txBody>
      </p:sp>
      <p:sp>
        <p:nvSpPr>
          <p:cNvPr id="376" name="Google Shape;376;p44"/>
          <p:cNvSpPr/>
          <p:nvPr/>
        </p:nvSpPr>
        <p:spPr>
          <a:xfrm>
            <a:off x="2125193" y="2828691"/>
            <a:ext cx="2482800" cy="763200"/>
          </a:xfrm>
          <a:prstGeom prst="rect">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lt1"/>
                </a:solidFill>
                <a:latin typeface="Lexend Deca"/>
                <a:ea typeface="Lexend Deca"/>
                <a:cs typeface="Lexend Deca"/>
                <a:sym typeface="Lexend Deca"/>
              </a:rPr>
              <a:t>Academic attainment</a:t>
            </a:r>
            <a:endParaRPr b="1" dirty="0">
              <a:solidFill>
                <a:schemeClr val="lt1"/>
              </a:solidFill>
              <a:latin typeface="Lexend Deca"/>
              <a:ea typeface="Lexend Deca"/>
              <a:cs typeface="Lexend Deca"/>
              <a:sym typeface="Lexend Deca"/>
            </a:endParaRPr>
          </a:p>
        </p:txBody>
      </p:sp>
      <p:sp>
        <p:nvSpPr>
          <p:cNvPr id="377" name="Google Shape;377;p44"/>
          <p:cNvSpPr/>
          <p:nvPr/>
        </p:nvSpPr>
        <p:spPr>
          <a:xfrm>
            <a:off x="4854559" y="2828691"/>
            <a:ext cx="2274000" cy="7632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dk1"/>
                </a:solidFill>
                <a:latin typeface="Lexend Deca"/>
                <a:ea typeface="Lexend Deca"/>
                <a:cs typeface="Lexend Deca"/>
                <a:sym typeface="Lexend Deca"/>
              </a:rPr>
              <a:t>Impact of proposed program </a:t>
            </a:r>
            <a:endParaRPr b="1" dirty="0">
              <a:solidFill>
                <a:schemeClr val="dk1"/>
              </a:solidFill>
              <a:latin typeface="Lexend Deca"/>
              <a:ea typeface="Lexend Deca"/>
              <a:cs typeface="Lexend Deca"/>
              <a:sym typeface="Lexend Deca"/>
            </a:endParaRPr>
          </a:p>
        </p:txBody>
      </p:sp>
      <p:sp>
        <p:nvSpPr>
          <p:cNvPr id="384" name="Google Shape;384;p44"/>
          <p:cNvSpPr txBox="1"/>
          <p:nvPr/>
        </p:nvSpPr>
        <p:spPr>
          <a:xfrm>
            <a:off x="1777350" y="4181175"/>
            <a:ext cx="58524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dk1"/>
                </a:solidFill>
                <a:latin typeface="Bellota Text"/>
                <a:ea typeface="Bellota Text"/>
                <a:cs typeface="Bellota Text"/>
                <a:sym typeface="Bellota Text"/>
              </a:rPr>
              <a:t>21</a:t>
            </a:r>
            <a:r>
              <a:rPr lang="en" sz="1200" baseline="30000" dirty="0">
                <a:solidFill>
                  <a:schemeClr val="dk1"/>
                </a:solidFill>
                <a:latin typeface="Bellota Text"/>
                <a:ea typeface="Bellota Text"/>
                <a:cs typeface="Bellota Text"/>
                <a:sym typeface="Bellota Text"/>
              </a:rPr>
              <a:t>st</a:t>
            </a:r>
            <a:r>
              <a:rPr lang="en" sz="1200" dirty="0">
                <a:solidFill>
                  <a:schemeClr val="dk1"/>
                </a:solidFill>
                <a:latin typeface="Bellota Text"/>
                <a:ea typeface="Bellota Text"/>
                <a:cs typeface="Bellota Text"/>
                <a:sym typeface="Bellota Text"/>
              </a:rPr>
              <a:t> CCLC prioritizes academic achievement—this is CRITICAL to include</a:t>
            </a:r>
            <a:endParaRPr sz="1200" dirty="0">
              <a:solidFill>
                <a:schemeClr val="dk1"/>
              </a:solidFill>
              <a:latin typeface="Bellota Text"/>
              <a:ea typeface="Bellota Text"/>
              <a:cs typeface="Bellota Text"/>
              <a:sym typeface="Bellota Text"/>
            </a:endParaRPr>
          </a:p>
        </p:txBody>
      </p:sp>
      <p:sp>
        <p:nvSpPr>
          <p:cNvPr id="385" name="Google Shape;385;p44"/>
          <p:cNvSpPr/>
          <p:nvPr/>
        </p:nvSpPr>
        <p:spPr>
          <a:xfrm>
            <a:off x="1514250" y="4265325"/>
            <a:ext cx="207465" cy="212689"/>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w="375" cap="flat" cmpd="sng">
            <a:solidFill>
              <a:srgbClr val="000000"/>
            </a:solidFill>
            <a:prstDash val="solid"/>
            <a:miter lim="11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US" dirty="0"/>
              <a:t>Data Types and </a:t>
            </a:r>
            <a:r>
              <a:rPr lang="en-US" dirty="0">
                <a:solidFill>
                  <a:schemeClr val="accent1"/>
                </a:solidFill>
              </a:rPr>
              <a:t>Resources</a:t>
            </a:r>
            <a:endParaRPr dirty="0">
              <a:solidFill>
                <a:schemeClr val="accent1"/>
              </a:solidFill>
            </a:endParaRPr>
          </a:p>
          <a:p>
            <a:pPr marL="0" lvl="0" indent="0" algn="ctr" rtl="0">
              <a:spcBef>
                <a:spcPts val="0"/>
              </a:spcBef>
              <a:spcAft>
                <a:spcPts val="0"/>
              </a:spcAft>
              <a:buClr>
                <a:schemeClr val="dk1"/>
              </a:buClr>
              <a:buSzPts val="1100"/>
              <a:buFont typeface="Arial"/>
              <a:buNone/>
            </a:pPr>
            <a:endParaRPr dirty="0"/>
          </a:p>
          <a:p>
            <a:pPr marL="0" lvl="0" indent="0" algn="ctr" rtl="0">
              <a:spcBef>
                <a:spcPts val="0"/>
              </a:spcBef>
              <a:spcAft>
                <a:spcPts val="0"/>
              </a:spcAft>
              <a:buNone/>
            </a:pPr>
            <a:endParaRPr dirty="0"/>
          </a:p>
        </p:txBody>
      </p:sp>
      <p:graphicFrame>
        <p:nvGraphicFramePr>
          <p:cNvPr id="368" name="Google Shape;368;p43"/>
          <p:cNvGraphicFramePr/>
          <p:nvPr>
            <p:extLst>
              <p:ext uri="{D42A27DB-BD31-4B8C-83A1-F6EECF244321}">
                <p14:modId xmlns:p14="http://schemas.microsoft.com/office/powerpoint/2010/main" val="2613414795"/>
              </p:ext>
            </p:extLst>
          </p:nvPr>
        </p:nvGraphicFramePr>
        <p:xfrm>
          <a:off x="720000" y="1436067"/>
          <a:ext cx="7704000" cy="3570063"/>
        </p:xfrm>
        <a:graphic>
          <a:graphicData uri="http://schemas.openxmlformats.org/drawingml/2006/table">
            <a:tbl>
              <a:tblPr>
                <a:noFill/>
                <a:tableStyleId>{C06C464E-4717-487F-8480-E25753B77B2D}</a:tableStyleId>
              </a:tblPr>
              <a:tblGrid>
                <a:gridCol w="1926000">
                  <a:extLst>
                    <a:ext uri="{9D8B030D-6E8A-4147-A177-3AD203B41FA5}">
                      <a16:colId xmlns:a16="http://schemas.microsoft.com/office/drawing/2014/main" val="20000"/>
                    </a:ext>
                  </a:extLst>
                </a:gridCol>
                <a:gridCol w="1926000">
                  <a:extLst>
                    <a:ext uri="{9D8B030D-6E8A-4147-A177-3AD203B41FA5}">
                      <a16:colId xmlns:a16="http://schemas.microsoft.com/office/drawing/2014/main" val="20001"/>
                    </a:ext>
                  </a:extLst>
                </a:gridCol>
                <a:gridCol w="1926000">
                  <a:extLst>
                    <a:ext uri="{9D8B030D-6E8A-4147-A177-3AD203B41FA5}">
                      <a16:colId xmlns:a16="http://schemas.microsoft.com/office/drawing/2014/main" val="20002"/>
                    </a:ext>
                  </a:extLst>
                </a:gridCol>
                <a:gridCol w="1926000">
                  <a:extLst>
                    <a:ext uri="{9D8B030D-6E8A-4147-A177-3AD203B41FA5}">
                      <a16:colId xmlns:a16="http://schemas.microsoft.com/office/drawing/2014/main" val="20003"/>
                    </a:ext>
                  </a:extLst>
                </a:gridCol>
              </a:tblGrid>
              <a:tr h="549487">
                <a:tc>
                  <a:txBody>
                    <a:bodyPr/>
                    <a:lstStyle/>
                    <a:p>
                      <a:pPr marL="0" lvl="0" indent="0" algn="ctr" rtl="0">
                        <a:spcBef>
                          <a:spcPts val="0"/>
                        </a:spcBef>
                        <a:spcAft>
                          <a:spcPts val="0"/>
                        </a:spcAft>
                        <a:buNone/>
                      </a:pPr>
                      <a:r>
                        <a:rPr lang="en" b="1" dirty="0">
                          <a:solidFill>
                            <a:schemeClr val="lt1"/>
                          </a:solidFill>
                          <a:latin typeface="Lexend Deca"/>
                          <a:ea typeface="Lexend Deca"/>
                          <a:cs typeface="Lexend Deca"/>
                          <a:sym typeface="Lexend Deca"/>
                        </a:rPr>
                        <a:t>Type</a:t>
                      </a:r>
                      <a:endParaRPr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gridSpan="3">
                  <a:txBody>
                    <a:bodyPr/>
                    <a:lstStyle/>
                    <a:p>
                      <a:pPr marL="0" lvl="0" indent="0" algn="ctr" rtl="0">
                        <a:spcBef>
                          <a:spcPts val="0"/>
                        </a:spcBef>
                        <a:spcAft>
                          <a:spcPts val="0"/>
                        </a:spcAft>
                        <a:buNone/>
                      </a:pPr>
                      <a:r>
                        <a:rPr lang="en" b="1" dirty="0">
                          <a:solidFill>
                            <a:schemeClr val="lt1"/>
                          </a:solidFill>
                          <a:latin typeface="Lexend Deca"/>
                          <a:ea typeface="Lexend Deca"/>
                          <a:cs typeface="Lexend Deca"/>
                          <a:sym typeface="Lexend Deca"/>
                        </a:rPr>
                        <a:t>Resources</a:t>
                      </a:r>
                      <a:endParaRPr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55144">
                <a:tc>
                  <a:txBody>
                    <a:bodyPr/>
                    <a:lstStyle/>
                    <a:p>
                      <a:pPr marL="0" lvl="0" indent="0" algn="ctr" rtl="0">
                        <a:spcBef>
                          <a:spcPts val="0"/>
                        </a:spcBef>
                        <a:spcAft>
                          <a:spcPts val="0"/>
                        </a:spcAft>
                        <a:buNone/>
                      </a:pPr>
                      <a:r>
                        <a:rPr lang="en" b="1" dirty="0">
                          <a:solidFill>
                            <a:schemeClr val="lt1"/>
                          </a:solidFill>
                          <a:latin typeface="Lexend Deca"/>
                          <a:ea typeface="Lexend Deca"/>
                          <a:cs typeface="Lexend Deca"/>
                          <a:sym typeface="Lexend Deca"/>
                        </a:rPr>
                        <a:t>Community Demographics</a:t>
                      </a:r>
                      <a:endParaRPr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Clr>
                          <a:srgbClr val="000000"/>
                        </a:buClr>
                        <a:buSzPts val="1100"/>
                        <a:buFont typeface="Arial"/>
                        <a:buNone/>
                      </a:pPr>
                      <a:r>
                        <a:rPr lang="en-US" dirty="0">
                          <a:solidFill>
                            <a:schemeClr val="dk1"/>
                          </a:solidFill>
                          <a:latin typeface="Bellota Text"/>
                          <a:ea typeface="Bellota Text"/>
                          <a:cs typeface="Bellota Text"/>
                          <a:sym typeface="Bellota Text"/>
                          <a:hlinkClick r:id="rId3"/>
                        </a:rPr>
                        <a:t>CMAP</a:t>
                      </a:r>
                      <a:endParaRPr dirty="0">
                        <a:solidFill>
                          <a:schemeClr val="dk1"/>
                        </a:solidFill>
                        <a:latin typeface="Bellota Text"/>
                        <a:ea typeface="Bellota Text"/>
                        <a:cs typeface="Bellota Text"/>
                        <a:sym typeface="Bellota Tex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rgbClr val="000000"/>
                        </a:buClr>
                        <a:buSzPts val="1100"/>
                        <a:buFont typeface="Arial"/>
                        <a:buNone/>
                      </a:pPr>
                      <a:r>
                        <a:rPr lang="en-US" dirty="0">
                          <a:solidFill>
                            <a:schemeClr val="dk1"/>
                          </a:solidFill>
                          <a:latin typeface="Bellota Text"/>
                          <a:ea typeface="Bellota Text"/>
                          <a:cs typeface="Bellota Text"/>
                          <a:sym typeface="Bellota Text"/>
                          <a:hlinkClick r:id="rId4"/>
                        </a:rPr>
                        <a:t>Census Data</a:t>
                      </a:r>
                      <a:endParaRPr dirty="0">
                        <a:solidFill>
                          <a:schemeClr val="dk1"/>
                        </a:solidFill>
                        <a:latin typeface="Bellota Text"/>
                        <a:ea typeface="Bellota Text"/>
                        <a:cs typeface="Bellota Text"/>
                        <a:sym typeface="Bellota Tex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rgbClr val="000000"/>
                        </a:buClr>
                        <a:buSzPts val="1100"/>
                        <a:buFont typeface="Arial"/>
                        <a:buNone/>
                      </a:pPr>
                      <a:endParaRPr dirty="0">
                        <a:solidFill>
                          <a:schemeClr val="dk1"/>
                        </a:solidFill>
                        <a:latin typeface="Bellota Text"/>
                        <a:ea typeface="Bellota Text"/>
                        <a:cs typeface="Bellota Text"/>
                        <a:sym typeface="Bellota Tex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55144">
                <a:tc>
                  <a:txBody>
                    <a:bodyPr/>
                    <a:lstStyle/>
                    <a:p>
                      <a:pPr marL="0" lvl="0" indent="0" algn="ctr" rtl="0">
                        <a:spcBef>
                          <a:spcPts val="0"/>
                        </a:spcBef>
                        <a:spcAft>
                          <a:spcPts val="0"/>
                        </a:spcAft>
                        <a:buNone/>
                      </a:pPr>
                      <a:r>
                        <a:rPr lang="en" b="1" dirty="0">
                          <a:solidFill>
                            <a:schemeClr val="lt1"/>
                          </a:solidFill>
                          <a:latin typeface="Lexend Deca"/>
                          <a:ea typeface="Lexend Deca"/>
                          <a:cs typeface="Lexend Deca"/>
                          <a:sym typeface="Lexend Deca"/>
                        </a:rPr>
                        <a:t>Academic Attainment</a:t>
                      </a:r>
                      <a:endParaRPr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Clr>
                          <a:srgbClr val="000000"/>
                        </a:buClr>
                        <a:buSzPts val="1100"/>
                        <a:buFont typeface="Arial"/>
                        <a:buNone/>
                      </a:pPr>
                      <a:r>
                        <a:rPr lang="en-US" dirty="0">
                          <a:solidFill>
                            <a:schemeClr val="dk1"/>
                          </a:solidFill>
                          <a:latin typeface="Bellota Text"/>
                          <a:ea typeface="Bellota Text"/>
                          <a:cs typeface="Bellota Text"/>
                          <a:sym typeface="Bellota Text"/>
                          <a:hlinkClick r:id="rId5"/>
                        </a:rPr>
                        <a:t>ISBE Report Card</a:t>
                      </a:r>
                      <a:endParaRPr dirty="0">
                        <a:solidFill>
                          <a:schemeClr val="dk1"/>
                        </a:solidFill>
                        <a:latin typeface="Bellota Text"/>
                        <a:ea typeface="Bellota Text"/>
                        <a:cs typeface="Bellota Text"/>
                        <a:sym typeface="Bellota Tex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rgbClr val="000000"/>
                        </a:buClr>
                        <a:buSzPts val="1100"/>
                        <a:buFont typeface="Arial"/>
                        <a:buNone/>
                      </a:pPr>
                      <a:r>
                        <a:rPr lang="en-US" dirty="0">
                          <a:solidFill>
                            <a:schemeClr val="dk1"/>
                          </a:solidFill>
                          <a:latin typeface="Bellota Text"/>
                          <a:ea typeface="Bellota Text"/>
                          <a:cs typeface="Bellota Text"/>
                          <a:sym typeface="Bellota Text"/>
                        </a:rPr>
                        <a:t>District Website (Strategic Plan)</a:t>
                      </a:r>
                      <a:endParaRPr dirty="0">
                        <a:solidFill>
                          <a:schemeClr val="dk1"/>
                        </a:solidFill>
                        <a:latin typeface="Bellota Text"/>
                        <a:ea typeface="Bellota Text"/>
                        <a:cs typeface="Bellota Text"/>
                        <a:sym typeface="Bellota Tex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rgbClr val="000000"/>
                        </a:buClr>
                        <a:buSzPts val="1100"/>
                        <a:buFont typeface="Arial"/>
                        <a:buNone/>
                      </a:pPr>
                      <a:r>
                        <a:rPr lang="en-US" dirty="0">
                          <a:solidFill>
                            <a:schemeClr val="dk1"/>
                          </a:solidFill>
                          <a:latin typeface="Bellota Text"/>
                          <a:ea typeface="Bellota Text"/>
                          <a:cs typeface="Bellota Text"/>
                          <a:sym typeface="Bellota Text"/>
                        </a:rPr>
                        <a:t>Teacher Surveys</a:t>
                      </a:r>
                      <a:endParaRPr dirty="0">
                        <a:solidFill>
                          <a:schemeClr val="dk1"/>
                        </a:solidFill>
                        <a:latin typeface="Bellota Text"/>
                        <a:ea typeface="Bellota Text"/>
                        <a:cs typeface="Bellota Text"/>
                        <a:sym typeface="Bellota Tex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55144">
                <a:tc>
                  <a:txBody>
                    <a:bodyPr/>
                    <a:lstStyle/>
                    <a:p>
                      <a:pPr marL="0" lvl="0" indent="0" algn="ctr" rtl="0">
                        <a:spcBef>
                          <a:spcPts val="0"/>
                        </a:spcBef>
                        <a:spcAft>
                          <a:spcPts val="0"/>
                        </a:spcAft>
                        <a:buNone/>
                      </a:pPr>
                      <a:r>
                        <a:rPr lang="en" b="1" dirty="0">
                          <a:solidFill>
                            <a:schemeClr val="lt1"/>
                          </a:solidFill>
                          <a:latin typeface="Lexend Deca"/>
                          <a:ea typeface="Lexend Deca"/>
                          <a:cs typeface="Lexend Deca"/>
                          <a:sym typeface="Lexend Deca"/>
                        </a:rPr>
                        <a:t>Risk Factors</a:t>
                      </a:r>
                      <a:endParaRPr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Clr>
                          <a:srgbClr val="000000"/>
                        </a:buClr>
                        <a:buSzPts val="1100"/>
                        <a:buFont typeface="Arial"/>
                        <a:buNone/>
                      </a:pPr>
                      <a:r>
                        <a:rPr lang="en-US" dirty="0">
                          <a:solidFill>
                            <a:schemeClr val="dk1"/>
                          </a:solidFill>
                          <a:latin typeface="Bellota Text"/>
                          <a:ea typeface="Bellota Text"/>
                          <a:cs typeface="Bellota Text"/>
                          <a:sym typeface="Bellota Text"/>
                        </a:rPr>
                        <a:t>Police Department Incident Reports</a:t>
                      </a:r>
                      <a:endParaRPr dirty="0">
                        <a:solidFill>
                          <a:schemeClr val="dk1"/>
                        </a:solidFill>
                        <a:latin typeface="Bellota Text"/>
                        <a:ea typeface="Bellota Text"/>
                        <a:cs typeface="Bellota Text"/>
                        <a:sym typeface="Bellota Tex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Clr>
                          <a:srgbClr val="000000"/>
                        </a:buClr>
                        <a:buSzPts val="1100"/>
                        <a:buFont typeface="Arial"/>
                        <a:buNone/>
                      </a:pPr>
                      <a:r>
                        <a:rPr lang="en-US" dirty="0">
                          <a:solidFill>
                            <a:schemeClr val="dk1"/>
                          </a:solidFill>
                          <a:latin typeface="Bellota Text"/>
                          <a:ea typeface="Bellota Text"/>
                          <a:cs typeface="Bellota Text"/>
                          <a:sym typeface="Bellota Text"/>
                          <a:hlinkClick r:id="rId6"/>
                        </a:rPr>
                        <a:t>AECF—Kids Count Data Book</a:t>
                      </a:r>
                      <a:endParaRPr dirty="0">
                        <a:solidFill>
                          <a:schemeClr val="dk1"/>
                        </a:solidFill>
                        <a:latin typeface="Bellota Text"/>
                        <a:ea typeface="Bellota Text"/>
                        <a:cs typeface="Bellota Text"/>
                        <a:sym typeface="Bellota Tex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Clr>
                          <a:srgbClr val="000000"/>
                        </a:buClr>
                        <a:buSzPts val="1100"/>
                        <a:buFont typeface="Arial"/>
                        <a:buNone/>
                      </a:pPr>
                      <a:r>
                        <a:rPr lang="en-US" dirty="0">
                          <a:solidFill>
                            <a:schemeClr val="dk1"/>
                          </a:solidFill>
                          <a:latin typeface="Bellota Text"/>
                          <a:ea typeface="Bellota Text"/>
                          <a:cs typeface="Bellota Text"/>
                          <a:sym typeface="Bellota Text"/>
                        </a:rPr>
                        <a:t>Health Atlas</a:t>
                      </a:r>
                      <a:endParaRPr dirty="0">
                        <a:solidFill>
                          <a:schemeClr val="dk1"/>
                        </a:solidFill>
                        <a:latin typeface="Bellota Text"/>
                        <a:ea typeface="Bellota Text"/>
                        <a:cs typeface="Bellota Text"/>
                        <a:sym typeface="Bellota Tex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55144">
                <a:tc>
                  <a:txBody>
                    <a:bodyPr/>
                    <a:lstStyle/>
                    <a:p>
                      <a:pPr marL="0" lvl="0" indent="0" algn="ctr" rtl="0">
                        <a:spcBef>
                          <a:spcPts val="0"/>
                        </a:spcBef>
                        <a:spcAft>
                          <a:spcPts val="0"/>
                        </a:spcAft>
                        <a:buNone/>
                      </a:pPr>
                      <a:r>
                        <a:rPr lang="en-US" b="1" dirty="0">
                          <a:solidFill>
                            <a:schemeClr val="lt1"/>
                          </a:solidFill>
                          <a:latin typeface="Lexend Deca"/>
                          <a:ea typeface="Lexend Deca"/>
                          <a:cs typeface="Lexend Deca"/>
                          <a:sym typeface="Lexend Deca"/>
                        </a:rPr>
                        <a:t>Engagement Levels</a:t>
                      </a:r>
                      <a:endParaRPr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Clr>
                          <a:srgbClr val="000000"/>
                        </a:buClr>
                        <a:buSzPts val="1100"/>
                        <a:buFont typeface="Arial"/>
                        <a:buNone/>
                      </a:pPr>
                      <a:r>
                        <a:rPr lang="en-US" dirty="0">
                          <a:solidFill>
                            <a:schemeClr val="dk1"/>
                          </a:solidFill>
                          <a:latin typeface="Bellota Text"/>
                          <a:ea typeface="Bellota Text"/>
                          <a:cs typeface="Bellota Text"/>
                          <a:sym typeface="Bellota Text"/>
                        </a:rPr>
                        <a:t>Student surveys</a:t>
                      </a:r>
                      <a:endParaRPr dirty="0">
                        <a:solidFill>
                          <a:schemeClr val="dk1"/>
                        </a:solidFill>
                        <a:latin typeface="Bellota Text"/>
                        <a:ea typeface="Bellota Text"/>
                        <a:cs typeface="Bellota Text"/>
                        <a:sym typeface="Bellota Text"/>
                      </a:endParaRPr>
                    </a:p>
                  </a:txBody>
                  <a:tcPr marL="91425" marR="91425" marT="91425" marB="91425">
                    <a:lnL w="19050" cap="flat" cmpd="sng" algn="ctr">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rgbClr val="000000"/>
                        </a:buClr>
                        <a:buSzPts val="1100"/>
                        <a:buFont typeface="Arial"/>
                        <a:buNone/>
                      </a:pPr>
                      <a:r>
                        <a:rPr lang="en-US" dirty="0">
                          <a:solidFill>
                            <a:schemeClr val="dk1"/>
                          </a:solidFill>
                          <a:latin typeface="Bellota Text"/>
                          <a:ea typeface="Bellota Text"/>
                          <a:cs typeface="Bellota Text"/>
                          <a:sym typeface="Bellota Text"/>
                        </a:rPr>
                        <a:t>Parent surveys</a:t>
                      </a:r>
                      <a:endParaRPr dirty="0">
                        <a:solidFill>
                          <a:schemeClr val="dk1"/>
                        </a:solidFill>
                        <a:latin typeface="Bellota Text"/>
                        <a:ea typeface="Bellota Text"/>
                        <a:cs typeface="Bellota Text"/>
                        <a:sym typeface="Bellota Text"/>
                      </a:endParaRPr>
                    </a:p>
                  </a:txBody>
                  <a:tcPr marL="91425" marR="91425" marT="91425" marB="91425">
                    <a:lnL w="19050" cap="flat" cmpd="sng" algn="ctr">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rgbClr val="000000"/>
                        </a:buClr>
                        <a:buSzPts val="1100"/>
                        <a:buFont typeface="Arial"/>
                        <a:buNone/>
                      </a:pPr>
                      <a:r>
                        <a:rPr lang="en-US" dirty="0">
                          <a:solidFill>
                            <a:schemeClr val="dk1"/>
                          </a:solidFill>
                          <a:latin typeface="Bellota Text"/>
                          <a:ea typeface="Bellota Text"/>
                          <a:cs typeface="Bellota Text"/>
                          <a:sym typeface="Bellota Text"/>
                        </a:rPr>
                        <a:t>Community surveys</a:t>
                      </a:r>
                      <a:endParaRPr dirty="0">
                        <a:solidFill>
                          <a:schemeClr val="dk1"/>
                        </a:solidFill>
                        <a:latin typeface="Bellota Text"/>
                        <a:ea typeface="Bellota Text"/>
                        <a:cs typeface="Bellota Text"/>
                        <a:sym typeface="Bellota Text"/>
                      </a:endParaRPr>
                    </a:p>
                  </a:txBody>
                  <a:tcPr marL="91425" marR="91425" marT="91425" marB="91425">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3987026608"/>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7"/>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solidFill>
                  <a:schemeClr val="bg1"/>
                </a:solidFill>
              </a:rPr>
              <a:t>Agenda</a:t>
            </a:r>
            <a:endParaRPr dirty="0">
              <a:solidFill>
                <a:schemeClr val="bg1"/>
              </a:solidFill>
            </a:endParaRPr>
          </a:p>
        </p:txBody>
      </p:sp>
      <p:sp>
        <p:nvSpPr>
          <p:cNvPr id="286" name="Google Shape;286;p37"/>
          <p:cNvSpPr txBox="1">
            <a:spLocks noGrp="1"/>
          </p:cNvSpPr>
          <p:nvPr>
            <p:ph type="subTitle" idx="1"/>
          </p:nvPr>
        </p:nvSpPr>
        <p:spPr>
          <a:xfrm>
            <a:off x="913575" y="2056050"/>
            <a:ext cx="3561900"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Introduction</a:t>
            </a:r>
            <a:endParaRPr dirty="0"/>
          </a:p>
        </p:txBody>
      </p:sp>
      <p:sp>
        <p:nvSpPr>
          <p:cNvPr id="287" name="Google Shape;287;p37"/>
          <p:cNvSpPr txBox="1">
            <a:spLocks noGrp="1"/>
          </p:cNvSpPr>
          <p:nvPr>
            <p:ph type="title" idx="2"/>
          </p:nvPr>
        </p:nvSpPr>
        <p:spPr>
          <a:xfrm>
            <a:off x="1750975" y="1397850"/>
            <a:ext cx="1887000" cy="721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01</a:t>
            </a:r>
            <a:endParaRPr/>
          </a:p>
        </p:txBody>
      </p:sp>
      <p:sp>
        <p:nvSpPr>
          <p:cNvPr id="288" name="Google Shape;288;p37"/>
          <p:cNvSpPr txBox="1">
            <a:spLocks noGrp="1"/>
          </p:cNvSpPr>
          <p:nvPr>
            <p:ph type="subTitle" idx="3"/>
          </p:nvPr>
        </p:nvSpPr>
        <p:spPr>
          <a:xfrm>
            <a:off x="1537525" y="2429250"/>
            <a:ext cx="2313900" cy="518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ACT Now, who is on the call?</a:t>
            </a:r>
            <a:endParaRPr dirty="0"/>
          </a:p>
        </p:txBody>
      </p:sp>
      <p:sp>
        <p:nvSpPr>
          <p:cNvPr id="289" name="Google Shape;289;p37"/>
          <p:cNvSpPr txBox="1">
            <a:spLocks noGrp="1"/>
          </p:cNvSpPr>
          <p:nvPr>
            <p:ph type="title" idx="4"/>
          </p:nvPr>
        </p:nvSpPr>
        <p:spPr>
          <a:xfrm>
            <a:off x="5506025" y="1397850"/>
            <a:ext cx="1887000" cy="721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02</a:t>
            </a:r>
            <a:endParaRPr/>
          </a:p>
        </p:txBody>
      </p:sp>
      <p:sp>
        <p:nvSpPr>
          <p:cNvPr id="290" name="Google Shape;290;p37"/>
          <p:cNvSpPr txBox="1">
            <a:spLocks noGrp="1"/>
          </p:cNvSpPr>
          <p:nvPr>
            <p:ph type="subTitle" idx="5"/>
          </p:nvPr>
        </p:nvSpPr>
        <p:spPr>
          <a:xfrm>
            <a:off x="4668525" y="2056050"/>
            <a:ext cx="3561900"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Series Expectations</a:t>
            </a:r>
            <a:endParaRPr dirty="0"/>
          </a:p>
        </p:txBody>
      </p:sp>
      <p:sp>
        <p:nvSpPr>
          <p:cNvPr id="291" name="Google Shape;291;p37"/>
          <p:cNvSpPr txBox="1">
            <a:spLocks noGrp="1"/>
          </p:cNvSpPr>
          <p:nvPr>
            <p:ph type="subTitle" idx="6"/>
          </p:nvPr>
        </p:nvSpPr>
        <p:spPr>
          <a:xfrm>
            <a:off x="5292575" y="2429250"/>
            <a:ext cx="2313900" cy="5184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 dirty="0"/>
              <a:t>What this series will look like and learning outcomes.</a:t>
            </a:r>
            <a:endParaRPr dirty="0"/>
          </a:p>
        </p:txBody>
      </p:sp>
      <p:sp>
        <p:nvSpPr>
          <p:cNvPr id="292" name="Google Shape;292;p37"/>
          <p:cNvSpPr txBox="1">
            <a:spLocks noGrp="1"/>
          </p:cNvSpPr>
          <p:nvPr>
            <p:ph type="title" idx="7"/>
          </p:nvPr>
        </p:nvSpPr>
        <p:spPr>
          <a:xfrm>
            <a:off x="1750975" y="3046500"/>
            <a:ext cx="1887000" cy="721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03</a:t>
            </a:r>
            <a:endParaRPr/>
          </a:p>
        </p:txBody>
      </p:sp>
      <p:sp>
        <p:nvSpPr>
          <p:cNvPr id="293" name="Google Shape;293;p37"/>
          <p:cNvSpPr txBox="1">
            <a:spLocks noGrp="1"/>
          </p:cNvSpPr>
          <p:nvPr>
            <p:ph type="subTitle" idx="8"/>
          </p:nvPr>
        </p:nvSpPr>
        <p:spPr>
          <a:xfrm>
            <a:off x="913575" y="3704700"/>
            <a:ext cx="3561900"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Unpacking a NOFO</a:t>
            </a:r>
            <a:endParaRPr dirty="0"/>
          </a:p>
        </p:txBody>
      </p:sp>
      <p:sp>
        <p:nvSpPr>
          <p:cNvPr id="294" name="Google Shape;294;p37"/>
          <p:cNvSpPr txBox="1">
            <a:spLocks noGrp="1"/>
          </p:cNvSpPr>
          <p:nvPr>
            <p:ph type="subTitle" idx="9"/>
          </p:nvPr>
        </p:nvSpPr>
        <p:spPr>
          <a:xfrm>
            <a:off x="1537525" y="4077900"/>
            <a:ext cx="2313900" cy="5184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 dirty="0"/>
              <a:t>Reading a NOFO, note-taking, and action plans</a:t>
            </a:r>
            <a:endParaRPr dirty="0"/>
          </a:p>
        </p:txBody>
      </p:sp>
      <p:sp>
        <p:nvSpPr>
          <p:cNvPr id="295" name="Google Shape;295;p37"/>
          <p:cNvSpPr txBox="1">
            <a:spLocks noGrp="1"/>
          </p:cNvSpPr>
          <p:nvPr>
            <p:ph type="title" idx="13"/>
          </p:nvPr>
        </p:nvSpPr>
        <p:spPr>
          <a:xfrm>
            <a:off x="5506025" y="3046500"/>
            <a:ext cx="1887000" cy="721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04</a:t>
            </a:r>
            <a:endParaRPr/>
          </a:p>
        </p:txBody>
      </p:sp>
      <p:sp>
        <p:nvSpPr>
          <p:cNvPr id="296" name="Google Shape;296;p37"/>
          <p:cNvSpPr txBox="1">
            <a:spLocks noGrp="1"/>
          </p:cNvSpPr>
          <p:nvPr>
            <p:ph type="subTitle" idx="14"/>
          </p:nvPr>
        </p:nvSpPr>
        <p:spPr>
          <a:xfrm>
            <a:off x="4668525" y="3704700"/>
            <a:ext cx="3561900"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Needs Assesments</a:t>
            </a:r>
            <a:endParaRPr dirty="0"/>
          </a:p>
        </p:txBody>
      </p:sp>
      <p:sp>
        <p:nvSpPr>
          <p:cNvPr id="297" name="Google Shape;297;p37"/>
          <p:cNvSpPr txBox="1">
            <a:spLocks noGrp="1"/>
          </p:cNvSpPr>
          <p:nvPr>
            <p:ph type="subTitle" idx="15"/>
          </p:nvPr>
        </p:nvSpPr>
        <p:spPr>
          <a:xfrm>
            <a:off x="5292575" y="4077900"/>
            <a:ext cx="2313900" cy="5184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 dirty="0"/>
              <a:t>What is a needs assessment and how to create one.</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7"/>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Interpreting </a:t>
            </a:r>
            <a:r>
              <a:rPr lang="en" dirty="0">
                <a:solidFill>
                  <a:schemeClr val="accent1"/>
                </a:solidFill>
              </a:rPr>
              <a:t>the Data</a:t>
            </a:r>
            <a:endParaRPr dirty="0">
              <a:solidFill>
                <a:schemeClr val="accent1"/>
              </a:solidFill>
            </a:endParaRPr>
          </a:p>
        </p:txBody>
      </p:sp>
      <p:pic>
        <p:nvPicPr>
          <p:cNvPr id="439" name="Google Shape;439;p47" title="Chart">
            <a:hlinkClick r:id="rId3"/>
          </p:cNvPr>
          <p:cNvPicPr preferRelativeResize="0"/>
          <p:nvPr/>
        </p:nvPicPr>
        <p:blipFill>
          <a:blip r:embed="rId4">
            <a:alphaModFix/>
          </a:blip>
          <a:stretch>
            <a:fillRect/>
          </a:stretch>
        </p:blipFill>
        <p:spPr>
          <a:xfrm>
            <a:off x="3202837" y="1633636"/>
            <a:ext cx="2738324" cy="2381978"/>
          </a:xfrm>
          <a:prstGeom prst="rect">
            <a:avLst/>
          </a:prstGeom>
          <a:noFill/>
          <a:ln>
            <a:noFill/>
          </a:ln>
        </p:spPr>
      </p:pic>
      <p:sp>
        <p:nvSpPr>
          <p:cNvPr id="440" name="Google Shape;440;p47"/>
          <p:cNvSpPr txBox="1"/>
          <p:nvPr/>
        </p:nvSpPr>
        <p:spPr>
          <a:xfrm>
            <a:off x="720000" y="4461769"/>
            <a:ext cx="7715400" cy="631945"/>
          </a:xfrm>
          <a:prstGeom prst="rect">
            <a:avLst/>
          </a:prstGeom>
          <a:solidFill>
            <a:srgbClr val="E2E2E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tx2"/>
                </a:solidFill>
                <a:latin typeface="Bellota Text"/>
                <a:ea typeface="Bellota Text"/>
                <a:cs typeface="Bellota Text"/>
                <a:sym typeface="Bellota Text"/>
              </a:rPr>
              <a:t>Priorities: Homework help, resotrative practices, increasing accessibility to program (time, transportation, interest)</a:t>
            </a:r>
            <a:endParaRPr sz="1200" b="1" dirty="0">
              <a:solidFill>
                <a:schemeClr val="tx2"/>
              </a:solidFill>
              <a:latin typeface="Bellota Text"/>
              <a:ea typeface="Bellota Text"/>
              <a:cs typeface="Bellota Text"/>
              <a:sym typeface="Bellota Text"/>
            </a:endParaRPr>
          </a:p>
        </p:txBody>
      </p:sp>
      <p:sp>
        <p:nvSpPr>
          <p:cNvPr id="441" name="Google Shape;441;p47"/>
          <p:cNvSpPr txBox="1"/>
          <p:nvPr/>
        </p:nvSpPr>
        <p:spPr>
          <a:xfrm>
            <a:off x="595975" y="1811475"/>
            <a:ext cx="2337900" cy="44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dirty="0">
                <a:solidFill>
                  <a:schemeClr val="dk2"/>
                </a:solidFill>
                <a:latin typeface="Lexend Deca"/>
                <a:ea typeface="Lexend Deca"/>
                <a:cs typeface="Lexend Deca"/>
                <a:sym typeface="Lexend Deca"/>
              </a:rPr>
              <a:t>Students</a:t>
            </a:r>
            <a:endParaRPr sz="2200" b="1" dirty="0">
              <a:solidFill>
                <a:schemeClr val="dk2"/>
              </a:solidFill>
              <a:latin typeface="Lexend Deca"/>
              <a:ea typeface="Lexend Deca"/>
              <a:cs typeface="Lexend Deca"/>
              <a:sym typeface="Lexend Deca"/>
            </a:endParaRPr>
          </a:p>
        </p:txBody>
      </p:sp>
      <p:sp>
        <p:nvSpPr>
          <p:cNvPr id="442" name="Google Shape;442;p47"/>
          <p:cNvSpPr txBox="1"/>
          <p:nvPr/>
        </p:nvSpPr>
        <p:spPr>
          <a:xfrm>
            <a:off x="595899" y="2184025"/>
            <a:ext cx="2538099" cy="62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dk1"/>
                </a:solidFill>
                <a:latin typeface="Bellota Text"/>
                <a:ea typeface="Bellota Text"/>
                <a:cs typeface="Bellota Text"/>
                <a:sym typeface="Bellota Text"/>
              </a:rPr>
              <a:t>Need help to complete homework daily</a:t>
            </a:r>
            <a:endParaRPr sz="1600" dirty="0">
              <a:solidFill>
                <a:schemeClr val="dk1"/>
              </a:solidFill>
              <a:latin typeface="Bellota Text"/>
              <a:ea typeface="Bellota Text"/>
              <a:cs typeface="Bellota Text"/>
              <a:sym typeface="Bellota Text"/>
            </a:endParaRPr>
          </a:p>
        </p:txBody>
      </p:sp>
      <p:sp>
        <p:nvSpPr>
          <p:cNvPr id="443" name="Google Shape;443;p47"/>
          <p:cNvSpPr txBox="1"/>
          <p:nvPr/>
        </p:nvSpPr>
        <p:spPr>
          <a:xfrm>
            <a:off x="6324050" y="1811475"/>
            <a:ext cx="2337900" cy="448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200" b="1" dirty="0">
                <a:solidFill>
                  <a:schemeClr val="dk2"/>
                </a:solidFill>
                <a:latin typeface="Lexend Deca"/>
                <a:ea typeface="Lexend Deca"/>
                <a:cs typeface="Lexend Deca"/>
                <a:sym typeface="Lexend Deca"/>
              </a:rPr>
              <a:t>Principals</a:t>
            </a:r>
            <a:endParaRPr sz="2200" b="1" dirty="0">
              <a:solidFill>
                <a:schemeClr val="dk2"/>
              </a:solidFill>
              <a:latin typeface="Lexend Deca"/>
              <a:ea typeface="Lexend Deca"/>
              <a:cs typeface="Lexend Deca"/>
              <a:sym typeface="Lexend Deca"/>
            </a:endParaRPr>
          </a:p>
        </p:txBody>
      </p:sp>
      <p:sp>
        <p:nvSpPr>
          <p:cNvPr id="444" name="Google Shape;444;p47"/>
          <p:cNvSpPr txBox="1"/>
          <p:nvPr/>
        </p:nvSpPr>
        <p:spPr>
          <a:xfrm>
            <a:off x="6324050" y="2160068"/>
            <a:ext cx="2337900" cy="626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dirty="0">
                <a:solidFill>
                  <a:schemeClr val="dk1"/>
                </a:solidFill>
                <a:latin typeface="Bellota Text"/>
                <a:ea typeface="Bellota Text"/>
                <a:cs typeface="Bellota Text"/>
                <a:sym typeface="Bellota Text"/>
              </a:rPr>
              <a:t>Bullying </a:t>
            </a:r>
            <a:r>
              <a:rPr lang="en-US" sz="1600" dirty="0">
                <a:solidFill>
                  <a:schemeClr val="dk1"/>
                </a:solidFill>
                <a:latin typeface="Bellota Text"/>
                <a:ea typeface="Bellota Text"/>
                <a:cs typeface="Bellota Text"/>
                <a:sym typeface="Bellota Text"/>
              </a:rPr>
              <a:t>is a prominent issue</a:t>
            </a:r>
            <a:endParaRPr sz="1600" dirty="0">
              <a:solidFill>
                <a:schemeClr val="dk1"/>
              </a:solidFill>
              <a:latin typeface="Bellota Text"/>
              <a:ea typeface="Bellota Text"/>
              <a:cs typeface="Bellota Text"/>
              <a:sym typeface="Bellota Text"/>
            </a:endParaRPr>
          </a:p>
        </p:txBody>
      </p:sp>
      <p:sp>
        <p:nvSpPr>
          <p:cNvPr id="445" name="Google Shape;445;p47"/>
          <p:cNvSpPr txBox="1"/>
          <p:nvPr/>
        </p:nvSpPr>
        <p:spPr>
          <a:xfrm>
            <a:off x="796199" y="3255350"/>
            <a:ext cx="2337900" cy="44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dirty="0">
                <a:solidFill>
                  <a:schemeClr val="dk2"/>
                </a:solidFill>
                <a:latin typeface="Lexend Deca"/>
                <a:ea typeface="Lexend Deca"/>
                <a:cs typeface="Lexend Deca"/>
                <a:sym typeface="Lexend Deca"/>
              </a:rPr>
              <a:t>Parents</a:t>
            </a:r>
            <a:endParaRPr sz="2200" b="1" dirty="0">
              <a:solidFill>
                <a:schemeClr val="dk2"/>
              </a:solidFill>
              <a:latin typeface="Lexend Deca"/>
              <a:ea typeface="Lexend Deca"/>
              <a:cs typeface="Lexend Deca"/>
              <a:sym typeface="Lexend Deca"/>
            </a:endParaRPr>
          </a:p>
        </p:txBody>
      </p:sp>
      <p:sp>
        <p:nvSpPr>
          <p:cNvPr id="446" name="Google Shape;446;p47"/>
          <p:cNvSpPr txBox="1"/>
          <p:nvPr/>
        </p:nvSpPr>
        <p:spPr>
          <a:xfrm>
            <a:off x="796200" y="3627950"/>
            <a:ext cx="2337900" cy="62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dk1"/>
                </a:solidFill>
                <a:latin typeface="Bellota Text"/>
                <a:ea typeface="Bellota Text"/>
                <a:cs typeface="Bellota Text"/>
                <a:sym typeface="Bellota Text"/>
              </a:rPr>
              <a:t>No barriers to send child to OST program</a:t>
            </a:r>
            <a:endParaRPr sz="1600" dirty="0">
              <a:solidFill>
                <a:schemeClr val="dk1"/>
              </a:solidFill>
              <a:latin typeface="Bellota Text"/>
              <a:ea typeface="Bellota Text"/>
              <a:cs typeface="Bellota Text"/>
              <a:sym typeface="Bellota Text"/>
            </a:endParaRPr>
          </a:p>
        </p:txBody>
      </p:sp>
      <p:sp>
        <p:nvSpPr>
          <p:cNvPr id="447" name="Google Shape;447;p47"/>
          <p:cNvSpPr txBox="1"/>
          <p:nvPr/>
        </p:nvSpPr>
        <p:spPr>
          <a:xfrm>
            <a:off x="6236249" y="3296022"/>
            <a:ext cx="2337900" cy="448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200" b="1" dirty="0">
                <a:solidFill>
                  <a:schemeClr val="dk2"/>
                </a:solidFill>
                <a:latin typeface="Lexend Deca"/>
                <a:ea typeface="Lexend Deca"/>
                <a:cs typeface="Lexend Deca"/>
                <a:sym typeface="Lexend Deca"/>
              </a:rPr>
              <a:t>Teachers</a:t>
            </a:r>
            <a:endParaRPr sz="2200" b="1" dirty="0">
              <a:solidFill>
                <a:schemeClr val="dk2"/>
              </a:solidFill>
              <a:latin typeface="Lexend Deca"/>
              <a:ea typeface="Lexend Deca"/>
              <a:cs typeface="Lexend Deca"/>
              <a:sym typeface="Lexend Deca"/>
            </a:endParaRPr>
          </a:p>
        </p:txBody>
      </p:sp>
      <p:sp>
        <p:nvSpPr>
          <p:cNvPr id="448" name="Google Shape;448;p47"/>
          <p:cNvSpPr txBox="1"/>
          <p:nvPr/>
        </p:nvSpPr>
        <p:spPr>
          <a:xfrm>
            <a:off x="6009999" y="3627950"/>
            <a:ext cx="2337900" cy="626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dirty="0">
                <a:solidFill>
                  <a:schemeClr val="dk1"/>
                </a:solidFill>
                <a:latin typeface="Bellota Text"/>
                <a:ea typeface="Bellota Text"/>
                <a:cs typeface="Bellota Text"/>
                <a:sym typeface="Bellota Text"/>
              </a:rPr>
              <a:t>Identified “Homework Help/Tutoring” as a very important need</a:t>
            </a:r>
            <a:endParaRPr sz="1600" dirty="0">
              <a:solidFill>
                <a:schemeClr val="dk1"/>
              </a:solidFill>
              <a:latin typeface="Bellota Text"/>
              <a:ea typeface="Bellota Text"/>
              <a:cs typeface="Bellota Text"/>
              <a:sym typeface="Bellota Text"/>
            </a:endParaRPr>
          </a:p>
        </p:txBody>
      </p:sp>
      <p:sp>
        <p:nvSpPr>
          <p:cNvPr id="449" name="Google Shape;449;p47"/>
          <p:cNvSpPr txBox="1"/>
          <p:nvPr/>
        </p:nvSpPr>
        <p:spPr>
          <a:xfrm>
            <a:off x="796199" y="1477921"/>
            <a:ext cx="2337900" cy="44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chemeClr val="dk1"/>
                </a:solidFill>
                <a:latin typeface="Lexend Deca"/>
                <a:ea typeface="Lexend Deca"/>
                <a:cs typeface="Lexend Deca"/>
                <a:sym typeface="Lexend Deca"/>
              </a:rPr>
              <a:t>60%</a:t>
            </a:r>
            <a:endParaRPr sz="2000" b="1" dirty="0">
              <a:solidFill>
                <a:schemeClr val="dk1"/>
              </a:solidFill>
              <a:latin typeface="Lexend Deca"/>
              <a:ea typeface="Lexend Deca"/>
              <a:cs typeface="Lexend Deca"/>
              <a:sym typeface="Lexend Deca"/>
            </a:endParaRPr>
          </a:p>
        </p:txBody>
      </p:sp>
      <p:sp>
        <p:nvSpPr>
          <p:cNvPr id="450" name="Google Shape;450;p47"/>
          <p:cNvSpPr txBox="1"/>
          <p:nvPr/>
        </p:nvSpPr>
        <p:spPr>
          <a:xfrm>
            <a:off x="6009924" y="1476046"/>
            <a:ext cx="2337900" cy="448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b="1" dirty="0">
                <a:solidFill>
                  <a:schemeClr val="dk1"/>
                </a:solidFill>
                <a:latin typeface="Lexend Deca"/>
                <a:ea typeface="Lexend Deca"/>
                <a:cs typeface="Lexend Deca"/>
                <a:sym typeface="Lexend Deca"/>
              </a:rPr>
              <a:t>22%</a:t>
            </a:r>
            <a:endParaRPr sz="2000" b="1" dirty="0">
              <a:solidFill>
                <a:schemeClr val="dk1"/>
              </a:solidFill>
              <a:latin typeface="Lexend Deca"/>
              <a:ea typeface="Lexend Deca"/>
              <a:cs typeface="Lexend Deca"/>
              <a:sym typeface="Lexend Deca"/>
            </a:endParaRPr>
          </a:p>
        </p:txBody>
      </p:sp>
      <p:sp>
        <p:nvSpPr>
          <p:cNvPr id="451" name="Google Shape;451;p47"/>
          <p:cNvSpPr txBox="1"/>
          <p:nvPr/>
        </p:nvSpPr>
        <p:spPr>
          <a:xfrm>
            <a:off x="887640" y="2919271"/>
            <a:ext cx="2337900" cy="44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chemeClr val="dk1"/>
                </a:solidFill>
                <a:latin typeface="Lexend Deca"/>
                <a:ea typeface="Lexend Deca"/>
                <a:cs typeface="Lexend Deca"/>
                <a:sym typeface="Lexend Deca"/>
              </a:rPr>
              <a:t>10%</a:t>
            </a:r>
            <a:endParaRPr sz="2000" b="1" dirty="0">
              <a:solidFill>
                <a:schemeClr val="dk1"/>
              </a:solidFill>
              <a:latin typeface="Lexend Deca"/>
              <a:ea typeface="Lexend Deca"/>
              <a:cs typeface="Lexend Deca"/>
              <a:sym typeface="Lexend Deca"/>
            </a:endParaRPr>
          </a:p>
        </p:txBody>
      </p:sp>
      <p:sp>
        <p:nvSpPr>
          <p:cNvPr id="452" name="Google Shape;452;p47"/>
          <p:cNvSpPr txBox="1"/>
          <p:nvPr/>
        </p:nvSpPr>
        <p:spPr>
          <a:xfrm>
            <a:off x="6009924" y="2919271"/>
            <a:ext cx="2337900" cy="448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b="1">
                <a:solidFill>
                  <a:schemeClr val="dk1"/>
                </a:solidFill>
                <a:latin typeface="Lexend Deca"/>
                <a:ea typeface="Lexend Deca"/>
                <a:cs typeface="Lexend Deca"/>
                <a:sym typeface="Lexend Deca"/>
              </a:rPr>
              <a:t>40%</a:t>
            </a:r>
            <a:endParaRPr sz="2000" b="1">
              <a:solidFill>
                <a:schemeClr val="dk1"/>
              </a:solidFill>
              <a:latin typeface="Lexend Deca"/>
              <a:ea typeface="Lexend Deca"/>
              <a:cs typeface="Lexend Deca"/>
              <a:sym typeface="Lexend Deca"/>
            </a:endParaRPr>
          </a:p>
        </p:txBody>
      </p:sp>
      <p:cxnSp>
        <p:nvCxnSpPr>
          <p:cNvPr id="453" name="Google Shape;453;p47"/>
          <p:cNvCxnSpPr/>
          <p:nvPr/>
        </p:nvCxnSpPr>
        <p:spPr>
          <a:xfrm>
            <a:off x="2080675" y="2095825"/>
            <a:ext cx="1478700" cy="0"/>
          </a:xfrm>
          <a:prstGeom prst="straightConnector1">
            <a:avLst/>
          </a:prstGeom>
          <a:noFill/>
          <a:ln w="19050" cap="flat" cmpd="sng">
            <a:solidFill>
              <a:schemeClr val="dk2"/>
            </a:solidFill>
            <a:prstDash val="solid"/>
            <a:round/>
            <a:headEnd type="oval" w="med" len="med"/>
            <a:tailEnd type="oval" w="med" len="med"/>
          </a:ln>
        </p:spPr>
      </p:cxnSp>
      <p:cxnSp>
        <p:nvCxnSpPr>
          <p:cNvPr id="454" name="Google Shape;454;p47"/>
          <p:cNvCxnSpPr/>
          <p:nvPr/>
        </p:nvCxnSpPr>
        <p:spPr>
          <a:xfrm>
            <a:off x="2080675" y="3537550"/>
            <a:ext cx="1478700" cy="0"/>
          </a:xfrm>
          <a:prstGeom prst="straightConnector1">
            <a:avLst/>
          </a:prstGeom>
          <a:noFill/>
          <a:ln w="19050" cap="flat" cmpd="sng">
            <a:solidFill>
              <a:schemeClr val="dk2"/>
            </a:solidFill>
            <a:prstDash val="solid"/>
            <a:round/>
            <a:headEnd type="oval" w="med" len="med"/>
            <a:tailEnd type="oval" w="med" len="med"/>
          </a:ln>
        </p:spPr>
      </p:cxnSp>
      <p:cxnSp>
        <p:nvCxnSpPr>
          <p:cNvPr id="455" name="Google Shape;455;p47"/>
          <p:cNvCxnSpPr/>
          <p:nvPr/>
        </p:nvCxnSpPr>
        <p:spPr>
          <a:xfrm>
            <a:off x="5584700" y="2095825"/>
            <a:ext cx="1478700" cy="0"/>
          </a:xfrm>
          <a:prstGeom prst="straightConnector1">
            <a:avLst/>
          </a:prstGeom>
          <a:noFill/>
          <a:ln w="19050" cap="flat" cmpd="sng">
            <a:solidFill>
              <a:schemeClr val="dk2"/>
            </a:solidFill>
            <a:prstDash val="solid"/>
            <a:round/>
            <a:headEnd type="oval" w="med" len="med"/>
            <a:tailEnd type="oval" w="med" len="med"/>
          </a:ln>
        </p:spPr>
      </p:cxnSp>
      <p:cxnSp>
        <p:nvCxnSpPr>
          <p:cNvPr id="456" name="Google Shape;456;p47"/>
          <p:cNvCxnSpPr/>
          <p:nvPr/>
        </p:nvCxnSpPr>
        <p:spPr>
          <a:xfrm>
            <a:off x="5584700" y="3537550"/>
            <a:ext cx="1478700" cy="0"/>
          </a:xfrm>
          <a:prstGeom prst="straightConnector1">
            <a:avLst/>
          </a:prstGeom>
          <a:noFill/>
          <a:ln w="19050" cap="flat" cmpd="sng">
            <a:solidFill>
              <a:schemeClr val="dk2"/>
            </a:solidFill>
            <a:prstDash val="solid"/>
            <a:round/>
            <a:headEnd type="oval" w="med" len="med"/>
            <a:tailEnd type="oval"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893052-FC27-4939-9730-E9B875BB1A91}"/>
              </a:ext>
            </a:extLst>
          </p:cNvPr>
          <p:cNvSpPr>
            <a:spLocks noGrp="1"/>
          </p:cNvSpPr>
          <p:nvPr>
            <p:ph type="body" idx="1"/>
          </p:nvPr>
        </p:nvSpPr>
        <p:spPr/>
        <p:txBody>
          <a:bodyPr/>
          <a:lstStyle/>
          <a:p>
            <a:r>
              <a:rPr lang="en-US" dirty="0"/>
              <a:t>Gap Analysis</a:t>
            </a:r>
          </a:p>
        </p:txBody>
      </p:sp>
      <p:pic>
        <p:nvPicPr>
          <p:cNvPr id="3" name="Picture 2">
            <a:extLst>
              <a:ext uri="{FF2B5EF4-FFF2-40B4-BE49-F238E27FC236}">
                <a16:creationId xmlns:a16="http://schemas.microsoft.com/office/drawing/2014/main" id="{41D2D6AA-1029-4C4F-ACD1-3BEE613B0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4497" y="1243600"/>
            <a:ext cx="5445603" cy="3828940"/>
          </a:xfrm>
          <a:prstGeom prst="rect">
            <a:avLst/>
          </a:prstGeom>
        </p:spPr>
      </p:pic>
    </p:spTree>
    <p:extLst>
      <p:ext uri="{BB962C8B-B14F-4D97-AF65-F5344CB8AC3E}">
        <p14:creationId xmlns:p14="http://schemas.microsoft.com/office/powerpoint/2010/main" val="1447697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28899B-B846-41E1-8288-729672C999D2}"/>
              </a:ext>
            </a:extLst>
          </p:cNvPr>
          <p:cNvSpPr>
            <a:spLocks noGrp="1"/>
          </p:cNvSpPr>
          <p:nvPr>
            <p:ph type="body" idx="1"/>
          </p:nvPr>
        </p:nvSpPr>
        <p:spPr/>
        <p:txBody>
          <a:bodyPr/>
          <a:lstStyle/>
          <a:p>
            <a:r>
              <a:rPr lang="en-US" dirty="0"/>
              <a:t>Timer</a:t>
            </a:r>
          </a:p>
        </p:txBody>
      </p:sp>
      <p:pic>
        <p:nvPicPr>
          <p:cNvPr id="3" name="Online Media 2" title="5 Minute Lo-Fi Hiphop Beats Study Timer">
            <a:hlinkClick r:id="" action="ppaction://media"/>
            <a:extLst>
              <a:ext uri="{FF2B5EF4-FFF2-40B4-BE49-F238E27FC236}">
                <a16:creationId xmlns:a16="http://schemas.microsoft.com/office/drawing/2014/main" id="{209EC7A3-5792-45FD-8486-09C0811CC20A}"/>
              </a:ext>
            </a:extLst>
          </p:cNvPr>
          <p:cNvPicPr>
            <a:picLocks noRot="1" noChangeAspect="1"/>
          </p:cNvPicPr>
          <p:nvPr>
            <a:videoFile r:link="rId1"/>
          </p:nvPr>
        </p:nvPicPr>
        <p:blipFill>
          <a:blip r:embed="rId3"/>
          <a:stretch>
            <a:fillRect/>
          </a:stretch>
        </p:blipFill>
        <p:spPr>
          <a:xfrm>
            <a:off x="2667000" y="1806575"/>
            <a:ext cx="4017920" cy="2270125"/>
          </a:xfrm>
          <a:prstGeom prst="rect">
            <a:avLst/>
          </a:prstGeom>
        </p:spPr>
      </p:pic>
    </p:spTree>
    <p:extLst>
      <p:ext uri="{BB962C8B-B14F-4D97-AF65-F5344CB8AC3E}">
        <p14:creationId xmlns:p14="http://schemas.microsoft.com/office/powerpoint/2010/main" val="228196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Google Shape;1065;p72"/>
          <p:cNvSpPr txBox="1">
            <a:spLocks noGrp="1"/>
          </p:cNvSpPr>
          <p:nvPr>
            <p:ph type="title"/>
          </p:nvPr>
        </p:nvSpPr>
        <p:spPr>
          <a:xfrm>
            <a:off x="-88051" y="-148111"/>
            <a:ext cx="9358827" cy="3642621"/>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7400" dirty="0"/>
              <a:t>Upcoming Funding Opportunities</a:t>
            </a:r>
            <a:endParaRPr sz="7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9"/>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US" dirty="0"/>
              <a:t>Upcoming </a:t>
            </a:r>
            <a:r>
              <a:rPr lang="en-US" dirty="0">
                <a:solidFill>
                  <a:schemeClr val="accent1"/>
                </a:solidFill>
              </a:rPr>
              <a:t>NOFOs</a:t>
            </a:r>
            <a:endParaRPr dirty="0">
              <a:solidFill>
                <a:schemeClr val="accent1"/>
              </a:solidFill>
            </a:endParaRPr>
          </a:p>
          <a:p>
            <a:pPr marL="0" lvl="0" indent="0" algn="ctr" rtl="0">
              <a:spcBef>
                <a:spcPts val="0"/>
              </a:spcBef>
              <a:spcAft>
                <a:spcPts val="0"/>
              </a:spcAft>
              <a:buClr>
                <a:schemeClr val="dk1"/>
              </a:buClr>
              <a:buSzPts val="1100"/>
              <a:buFont typeface="Arial"/>
              <a:buNone/>
            </a:pPr>
            <a:endParaRPr dirty="0"/>
          </a:p>
          <a:p>
            <a:pPr marL="0" lvl="0" indent="0" algn="ctr" rtl="0">
              <a:spcBef>
                <a:spcPts val="0"/>
              </a:spcBef>
              <a:spcAft>
                <a:spcPts val="0"/>
              </a:spcAft>
              <a:buNone/>
            </a:pPr>
            <a:endParaRPr dirty="0"/>
          </a:p>
        </p:txBody>
      </p:sp>
      <p:sp>
        <p:nvSpPr>
          <p:cNvPr id="479" name="Google Shape;479;p49"/>
          <p:cNvSpPr txBox="1">
            <a:spLocks noGrp="1"/>
          </p:cNvSpPr>
          <p:nvPr>
            <p:ph type="subTitle" idx="1"/>
          </p:nvPr>
        </p:nvSpPr>
        <p:spPr>
          <a:xfrm>
            <a:off x="2359349" y="1903650"/>
            <a:ext cx="2195100" cy="37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RPSA-YD</a:t>
            </a:r>
            <a:endParaRPr dirty="0"/>
          </a:p>
        </p:txBody>
      </p:sp>
      <p:sp>
        <p:nvSpPr>
          <p:cNvPr id="480" name="Google Shape;480;p49"/>
          <p:cNvSpPr txBox="1">
            <a:spLocks noGrp="1"/>
          </p:cNvSpPr>
          <p:nvPr>
            <p:ph type="subTitle" idx="2"/>
          </p:nvPr>
        </p:nvSpPr>
        <p:spPr>
          <a:xfrm>
            <a:off x="2359302" y="2276850"/>
            <a:ext cx="2195100" cy="518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hlinkClick r:id="rId3"/>
              </a:rPr>
              <a:t>NOFO out now!</a:t>
            </a:r>
            <a:endParaRPr lang="en" dirty="0"/>
          </a:p>
          <a:p>
            <a:pPr marL="0" lvl="0" indent="0" algn="l" rtl="0">
              <a:spcBef>
                <a:spcPts val="0"/>
              </a:spcBef>
              <a:spcAft>
                <a:spcPts val="0"/>
              </a:spcAft>
              <a:buNone/>
            </a:pPr>
            <a:r>
              <a:rPr lang="en" dirty="0">
                <a:hlinkClick r:id="rId4"/>
              </a:rPr>
              <a:t>ACT Now One-Pager</a:t>
            </a:r>
            <a:endParaRPr dirty="0"/>
          </a:p>
        </p:txBody>
      </p:sp>
      <p:sp>
        <p:nvSpPr>
          <p:cNvPr id="481" name="Google Shape;481;p49"/>
          <p:cNvSpPr txBox="1">
            <a:spLocks noGrp="1"/>
          </p:cNvSpPr>
          <p:nvPr>
            <p:ph type="subTitle" idx="3"/>
          </p:nvPr>
        </p:nvSpPr>
        <p:spPr>
          <a:xfrm>
            <a:off x="2359349" y="3349000"/>
            <a:ext cx="2195100" cy="37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Afterschool Programs</a:t>
            </a:r>
            <a:endParaRPr dirty="0"/>
          </a:p>
        </p:txBody>
      </p:sp>
      <p:sp>
        <p:nvSpPr>
          <p:cNvPr id="482" name="Google Shape;482;p49"/>
          <p:cNvSpPr txBox="1">
            <a:spLocks noGrp="1"/>
          </p:cNvSpPr>
          <p:nvPr>
            <p:ph type="subTitle" idx="4"/>
          </p:nvPr>
        </p:nvSpPr>
        <p:spPr>
          <a:xfrm>
            <a:off x="2376900" y="4054374"/>
            <a:ext cx="2195100" cy="108912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hlinkClick r:id="rId5"/>
              </a:rPr>
              <a:t>NOFO out NOW!</a:t>
            </a:r>
            <a:endParaRPr lang="en" dirty="0"/>
          </a:p>
          <a:p>
            <a:pPr marL="0" lvl="0" indent="0" algn="l" rtl="0">
              <a:spcBef>
                <a:spcPts val="0"/>
              </a:spcBef>
              <a:spcAft>
                <a:spcPts val="0"/>
              </a:spcAft>
              <a:buNone/>
            </a:pPr>
            <a:r>
              <a:rPr lang="en" dirty="0"/>
              <a:t>Annual application process.</a:t>
            </a:r>
            <a:endParaRPr dirty="0"/>
          </a:p>
        </p:txBody>
      </p:sp>
      <p:sp>
        <p:nvSpPr>
          <p:cNvPr id="483" name="Google Shape;483;p49"/>
          <p:cNvSpPr txBox="1">
            <a:spLocks noGrp="1"/>
          </p:cNvSpPr>
          <p:nvPr>
            <p:ph type="subTitle" idx="5"/>
          </p:nvPr>
        </p:nvSpPr>
        <p:spPr>
          <a:xfrm>
            <a:off x="6133173" y="1903650"/>
            <a:ext cx="2195100" cy="37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21</a:t>
            </a:r>
            <a:r>
              <a:rPr lang="en" baseline="30000" dirty="0"/>
              <a:t>st</a:t>
            </a:r>
            <a:r>
              <a:rPr lang="en" dirty="0"/>
              <a:t> CCLC</a:t>
            </a:r>
            <a:endParaRPr dirty="0"/>
          </a:p>
        </p:txBody>
      </p:sp>
      <p:sp>
        <p:nvSpPr>
          <p:cNvPr id="484" name="Google Shape;484;p49"/>
          <p:cNvSpPr txBox="1">
            <a:spLocks noGrp="1"/>
          </p:cNvSpPr>
          <p:nvPr>
            <p:ph type="subTitle" idx="6"/>
          </p:nvPr>
        </p:nvSpPr>
        <p:spPr>
          <a:xfrm>
            <a:off x="6133126" y="2276849"/>
            <a:ext cx="2195100" cy="779859"/>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Possible competition in March.</a:t>
            </a:r>
          </a:p>
          <a:p>
            <a:pPr marL="0" lvl="0" indent="0" algn="l" rtl="0">
              <a:spcBef>
                <a:spcPts val="0"/>
              </a:spcBef>
              <a:spcAft>
                <a:spcPts val="0"/>
              </a:spcAft>
              <a:buNone/>
            </a:pPr>
            <a:r>
              <a:rPr lang="en" dirty="0"/>
              <a:t>FY13 Cohort reapply</a:t>
            </a:r>
            <a:endParaRPr dirty="0"/>
          </a:p>
        </p:txBody>
      </p:sp>
      <p:sp>
        <p:nvSpPr>
          <p:cNvPr id="485" name="Google Shape;485;p49"/>
          <p:cNvSpPr txBox="1">
            <a:spLocks noGrp="1"/>
          </p:cNvSpPr>
          <p:nvPr>
            <p:ph type="subTitle" idx="7"/>
          </p:nvPr>
        </p:nvSpPr>
        <p:spPr>
          <a:xfrm>
            <a:off x="6133173" y="3349000"/>
            <a:ext cx="2195100" cy="37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Full Service CS</a:t>
            </a:r>
            <a:endParaRPr dirty="0"/>
          </a:p>
        </p:txBody>
      </p:sp>
      <p:sp>
        <p:nvSpPr>
          <p:cNvPr id="486" name="Google Shape;486;p49"/>
          <p:cNvSpPr txBox="1">
            <a:spLocks noGrp="1"/>
          </p:cNvSpPr>
          <p:nvPr>
            <p:ph type="subTitle" idx="8"/>
          </p:nvPr>
        </p:nvSpPr>
        <p:spPr>
          <a:xfrm>
            <a:off x="6133126" y="3722199"/>
            <a:ext cx="2195100" cy="97627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Fingers-crossed for a competition next school year!</a:t>
            </a:r>
            <a:endParaRPr dirty="0"/>
          </a:p>
        </p:txBody>
      </p:sp>
      <p:sp>
        <p:nvSpPr>
          <p:cNvPr id="487" name="Google Shape;487;p49"/>
          <p:cNvSpPr/>
          <p:nvPr/>
        </p:nvSpPr>
        <p:spPr>
          <a:xfrm>
            <a:off x="948588" y="17388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9"/>
          <p:cNvSpPr/>
          <p:nvPr/>
        </p:nvSpPr>
        <p:spPr>
          <a:xfrm>
            <a:off x="4720388" y="17388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9"/>
          <p:cNvSpPr/>
          <p:nvPr/>
        </p:nvSpPr>
        <p:spPr>
          <a:xfrm>
            <a:off x="948588" y="32122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9"/>
          <p:cNvSpPr/>
          <p:nvPr/>
        </p:nvSpPr>
        <p:spPr>
          <a:xfrm>
            <a:off x="4720388" y="32122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9"/>
          <p:cNvSpPr/>
          <p:nvPr/>
        </p:nvSpPr>
        <p:spPr>
          <a:xfrm>
            <a:off x="1310888" y="2115629"/>
            <a:ext cx="444910" cy="445418"/>
          </a:xfrm>
          <a:custGeom>
            <a:avLst/>
            <a:gdLst/>
            <a:ahLst/>
            <a:cxnLst/>
            <a:rect l="l" t="t" r="r" b="b"/>
            <a:pathLst>
              <a:path w="13130" h="13145" extrusionOk="0">
                <a:moveTo>
                  <a:pt x="3481" y="3851"/>
                </a:moveTo>
                <a:cubicBezTo>
                  <a:pt x="3695" y="3851"/>
                  <a:pt x="3865" y="4022"/>
                  <a:pt x="3865" y="4234"/>
                </a:cubicBezTo>
                <a:cubicBezTo>
                  <a:pt x="3865" y="4448"/>
                  <a:pt x="3695" y="4619"/>
                  <a:pt x="3481" y="4619"/>
                </a:cubicBezTo>
                <a:cubicBezTo>
                  <a:pt x="3268" y="4619"/>
                  <a:pt x="3098" y="4448"/>
                  <a:pt x="3098" y="4234"/>
                </a:cubicBezTo>
                <a:cubicBezTo>
                  <a:pt x="3098" y="4022"/>
                  <a:pt x="3268" y="3851"/>
                  <a:pt x="3481" y="3851"/>
                </a:cubicBezTo>
                <a:close/>
                <a:moveTo>
                  <a:pt x="9648" y="4619"/>
                </a:moveTo>
                <a:cubicBezTo>
                  <a:pt x="9861" y="4619"/>
                  <a:pt x="10032" y="4803"/>
                  <a:pt x="10032" y="5016"/>
                </a:cubicBezTo>
                <a:cubicBezTo>
                  <a:pt x="10032" y="5215"/>
                  <a:pt x="9861" y="5399"/>
                  <a:pt x="9648" y="5399"/>
                </a:cubicBezTo>
                <a:cubicBezTo>
                  <a:pt x="9435" y="5399"/>
                  <a:pt x="9264" y="5215"/>
                  <a:pt x="9264" y="5016"/>
                </a:cubicBezTo>
                <a:cubicBezTo>
                  <a:pt x="9264" y="4803"/>
                  <a:pt x="9435" y="4619"/>
                  <a:pt x="9648" y="4619"/>
                </a:cubicBezTo>
                <a:close/>
                <a:moveTo>
                  <a:pt x="6565" y="6934"/>
                </a:moveTo>
                <a:cubicBezTo>
                  <a:pt x="6777" y="6934"/>
                  <a:pt x="6948" y="7105"/>
                  <a:pt x="6948" y="7318"/>
                </a:cubicBezTo>
                <a:cubicBezTo>
                  <a:pt x="6948" y="7531"/>
                  <a:pt x="6777" y="7701"/>
                  <a:pt x="6565" y="7701"/>
                </a:cubicBezTo>
                <a:cubicBezTo>
                  <a:pt x="6351" y="7701"/>
                  <a:pt x="6181" y="7531"/>
                  <a:pt x="6181" y="7318"/>
                </a:cubicBezTo>
                <a:cubicBezTo>
                  <a:pt x="6181" y="7105"/>
                  <a:pt x="6351" y="6934"/>
                  <a:pt x="6565" y="6934"/>
                </a:cubicBezTo>
                <a:close/>
                <a:moveTo>
                  <a:pt x="2401" y="4619"/>
                </a:moveTo>
                <a:cubicBezTo>
                  <a:pt x="2515" y="4960"/>
                  <a:pt x="2770" y="5215"/>
                  <a:pt x="3098" y="5329"/>
                </a:cubicBezTo>
                <a:lnTo>
                  <a:pt x="3098" y="11609"/>
                </a:lnTo>
                <a:lnTo>
                  <a:pt x="767" y="11609"/>
                </a:lnTo>
                <a:lnTo>
                  <a:pt x="767" y="4619"/>
                </a:lnTo>
                <a:close/>
                <a:moveTo>
                  <a:pt x="3979" y="5286"/>
                </a:moveTo>
                <a:lnTo>
                  <a:pt x="5527" y="6820"/>
                </a:lnTo>
                <a:cubicBezTo>
                  <a:pt x="5456" y="6977"/>
                  <a:pt x="5413" y="7148"/>
                  <a:pt x="5413" y="7318"/>
                </a:cubicBezTo>
                <a:cubicBezTo>
                  <a:pt x="5413" y="7815"/>
                  <a:pt x="5741" y="8256"/>
                  <a:pt x="6181" y="8412"/>
                </a:cubicBezTo>
                <a:lnTo>
                  <a:pt x="6181" y="11609"/>
                </a:lnTo>
                <a:lnTo>
                  <a:pt x="3865" y="11609"/>
                </a:lnTo>
                <a:lnTo>
                  <a:pt x="3865" y="5329"/>
                </a:lnTo>
                <a:cubicBezTo>
                  <a:pt x="3907" y="5314"/>
                  <a:pt x="3950" y="5301"/>
                  <a:pt x="3979" y="5286"/>
                </a:cubicBezTo>
                <a:close/>
                <a:moveTo>
                  <a:pt x="9009" y="5968"/>
                </a:moveTo>
                <a:cubicBezTo>
                  <a:pt x="9079" y="6025"/>
                  <a:pt x="9164" y="6068"/>
                  <a:pt x="9264" y="6096"/>
                </a:cubicBezTo>
                <a:lnTo>
                  <a:pt x="9264" y="11609"/>
                </a:lnTo>
                <a:lnTo>
                  <a:pt x="6948" y="11609"/>
                </a:lnTo>
                <a:lnTo>
                  <a:pt x="6948" y="8412"/>
                </a:lnTo>
                <a:cubicBezTo>
                  <a:pt x="7403" y="8256"/>
                  <a:pt x="7715" y="7815"/>
                  <a:pt x="7715" y="7318"/>
                </a:cubicBezTo>
                <a:cubicBezTo>
                  <a:pt x="7715" y="7205"/>
                  <a:pt x="7701" y="7076"/>
                  <a:pt x="7673" y="6977"/>
                </a:cubicBezTo>
                <a:lnTo>
                  <a:pt x="9009" y="5968"/>
                </a:lnTo>
                <a:close/>
                <a:moveTo>
                  <a:pt x="0" y="0"/>
                </a:moveTo>
                <a:lnTo>
                  <a:pt x="0" y="13144"/>
                </a:lnTo>
                <a:lnTo>
                  <a:pt x="767" y="13144"/>
                </a:lnTo>
                <a:lnTo>
                  <a:pt x="767" y="12377"/>
                </a:lnTo>
                <a:lnTo>
                  <a:pt x="1563" y="12377"/>
                </a:lnTo>
                <a:lnTo>
                  <a:pt x="1563" y="13144"/>
                </a:lnTo>
                <a:lnTo>
                  <a:pt x="2330" y="13144"/>
                </a:lnTo>
                <a:lnTo>
                  <a:pt x="2330" y="12377"/>
                </a:lnTo>
                <a:lnTo>
                  <a:pt x="3098" y="12377"/>
                </a:lnTo>
                <a:lnTo>
                  <a:pt x="3098" y="13144"/>
                </a:lnTo>
                <a:lnTo>
                  <a:pt x="3865" y="13144"/>
                </a:lnTo>
                <a:lnTo>
                  <a:pt x="3865" y="12377"/>
                </a:lnTo>
                <a:lnTo>
                  <a:pt x="4646" y="12377"/>
                </a:lnTo>
                <a:lnTo>
                  <a:pt x="4646" y="13144"/>
                </a:lnTo>
                <a:lnTo>
                  <a:pt x="5413" y="13144"/>
                </a:lnTo>
                <a:lnTo>
                  <a:pt x="5413" y="12377"/>
                </a:lnTo>
                <a:lnTo>
                  <a:pt x="6181" y="12377"/>
                </a:lnTo>
                <a:lnTo>
                  <a:pt x="6181" y="13144"/>
                </a:lnTo>
                <a:lnTo>
                  <a:pt x="6948" y="13144"/>
                </a:lnTo>
                <a:lnTo>
                  <a:pt x="6948" y="12377"/>
                </a:lnTo>
                <a:lnTo>
                  <a:pt x="7715" y="12377"/>
                </a:lnTo>
                <a:lnTo>
                  <a:pt x="7715" y="13144"/>
                </a:lnTo>
                <a:lnTo>
                  <a:pt x="8497" y="13144"/>
                </a:lnTo>
                <a:lnTo>
                  <a:pt x="8497" y="12377"/>
                </a:lnTo>
                <a:lnTo>
                  <a:pt x="9264" y="12377"/>
                </a:lnTo>
                <a:lnTo>
                  <a:pt x="9264" y="13144"/>
                </a:lnTo>
                <a:lnTo>
                  <a:pt x="10032" y="13144"/>
                </a:lnTo>
                <a:lnTo>
                  <a:pt x="10032" y="12377"/>
                </a:lnTo>
                <a:lnTo>
                  <a:pt x="10799" y="12377"/>
                </a:lnTo>
                <a:lnTo>
                  <a:pt x="10799" y="13144"/>
                </a:lnTo>
                <a:lnTo>
                  <a:pt x="11566" y="13144"/>
                </a:lnTo>
                <a:lnTo>
                  <a:pt x="11566" y="12377"/>
                </a:lnTo>
                <a:lnTo>
                  <a:pt x="12362" y="12377"/>
                </a:lnTo>
                <a:lnTo>
                  <a:pt x="12362" y="13144"/>
                </a:lnTo>
                <a:lnTo>
                  <a:pt x="13129" y="13144"/>
                </a:lnTo>
                <a:lnTo>
                  <a:pt x="13129" y="11609"/>
                </a:lnTo>
                <a:lnTo>
                  <a:pt x="10032" y="11609"/>
                </a:lnTo>
                <a:lnTo>
                  <a:pt x="10032" y="6096"/>
                </a:lnTo>
                <a:cubicBezTo>
                  <a:pt x="10045" y="6096"/>
                  <a:pt x="10060" y="6096"/>
                  <a:pt x="10074" y="6082"/>
                </a:cubicBezTo>
                <a:lnTo>
                  <a:pt x="11779" y="7701"/>
                </a:lnTo>
                <a:lnTo>
                  <a:pt x="10799" y="7701"/>
                </a:lnTo>
                <a:lnTo>
                  <a:pt x="10799" y="8469"/>
                </a:lnTo>
                <a:lnTo>
                  <a:pt x="13129" y="8469"/>
                </a:lnTo>
                <a:lnTo>
                  <a:pt x="13129" y="6167"/>
                </a:lnTo>
                <a:lnTo>
                  <a:pt x="12362" y="6167"/>
                </a:lnTo>
                <a:lnTo>
                  <a:pt x="12362" y="7190"/>
                </a:lnTo>
                <a:lnTo>
                  <a:pt x="10657" y="5570"/>
                </a:lnTo>
                <a:cubicBezTo>
                  <a:pt x="10742" y="5414"/>
                  <a:pt x="10799" y="5215"/>
                  <a:pt x="10799" y="5016"/>
                </a:cubicBezTo>
                <a:cubicBezTo>
                  <a:pt x="10799" y="4376"/>
                  <a:pt x="10288" y="3851"/>
                  <a:pt x="9648" y="3851"/>
                </a:cubicBezTo>
                <a:cubicBezTo>
                  <a:pt x="9009" y="3851"/>
                  <a:pt x="8497" y="4376"/>
                  <a:pt x="8497" y="5016"/>
                </a:cubicBezTo>
                <a:cubicBezTo>
                  <a:pt x="8497" y="5130"/>
                  <a:pt x="8511" y="5244"/>
                  <a:pt x="8539" y="5357"/>
                </a:cubicBezTo>
                <a:lnTo>
                  <a:pt x="7204" y="6352"/>
                </a:lnTo>
                <a:cubicBezTo>
                  <a:pt x="7019" y="6238"/>
                  <a:pt x="6806" y="6167"/>
                  <a:pt x="6565" y="6167"/>
                </a:cubicBezTo>
                <a:cubicBezTo>
                  <a:pt x="6394" y="6167"/>
                  <a:pt x="6224" y="6210"/>
                  <a:pt x="6067" y="6280"/>
                </a:cubicBezTo>
                <a:lnTo>
                  <a:pt x="4532" y="4732"/>
                </a:lnTo>
                <a:cubicBezTo>
                  <a:pt x="4604" y="4590"/>
                  <a:pt x="4646" y="4420"/>
                  <a:pt x="4646" y="4234"/>
                </a:cubicBezTo>
                <a:cubicBezTo>
                  <a:pt x="4646" y="3609"/>
                  <a:pt x="4121" y="3084"/>
                  <a:pt x="3481" y="3084"/>
                </a:cubicBezTo>
                <a:cubicBezTo>
                  <a:pt x="2984" y="3084"/>
                  <a:pt x="2558" y="3410"/>
                  <a:pt x="2401" y="3851"/>
                </a:cubicBezTo>
                <a:lnTo>
                  <a:pt x="767" y="3851"/>
                </a:lnTo>
                <a:lnTo>
                  <a:pt x="7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2" name="Google Shape;492;p49"/>
          <p:cNvGrpSpPr/>
          <p:nvPr/>
        </p:nvGrpSpPr>
        <p:grpSpPr>
          <a:xfrm>
            <a:off x="5084594" y="2115631"/>
            <a:ext cx="441081" cy="445418"/>
            <a:chOff x="3069000" y="1416100"/>
            <a:chExt cx="325425" cy="328625"/>
          </a:xfrm>
        </p:grpSpPr>
        <p:sp>
          <p:nvSpPr>
            <p:cNvPr id="493" name="Google Shape;493;p49"/>
            <p:cNvSpPr/>
            <p:nvPr/>
          </p:nvSpPr>
          <p:spPr>
            <a:xfrm>
              <a:off x="3069000" y="1419650"/>
              <a:ext cx="325425" cy="325075"/>
            </a:xfrm>
            <a:custGeom>
              <a:avLst/>
              <a:gdLst/>
              <a:ahLst/>
              <a:cxnLst/>
              <a:rect l="l" t="t" r="r" b="b"/>
              <a:pathLst>
                <a:path w="13017" h="13003" extrusionOk="0">
                  <a:moveTo>
                    <a:pt x="2630" y="1080"/>
                  </a:moveTo>
                  <a:lnTo>
                    <a:pt x="4818" y="3268"/>
                  </a:lnTo>
                  <a:lnTo>
                    <a:pt x="4264" y="3808"/>
                  </a:lnTo>
                  <a:lnTo>
                    <a:pt x="2090" y="1635"/>
                  </a:lnTo>
                  <a:lnTo>
                    <a:pt x="2630" y="1080"/>
                  </a:lnTo>
                  <a:close/>
                  <a:moveTo>
                    <a:pt x="9748" y="8199"/>
                  </a:moveTo>
                  <a:lnTo>
                    <a:pt x="11937" y="10373"/>
                  </a:lnTo>
                  <a:lnTo>
                    <a:pt x="11383" y="10913"/>
                  </a:lnTo>
                  <a:lnTo>
                    <a:pt x="9209" y="8739"/>
                  </a:lnTo>
                  <a:lnTo>
                    <a:pt x="9748" y="8199"/>
                  </a:lnTo>
                  <a:close/>
                  <a:moveTo>
                    <a:pt x="1550" y="2188"/>
                  </a:moveTo>
                  <a:lnTo>
                    <a:pt x="3724" y="4348"/>
                  </a:lnTo>
                  <a:lnTo>
                    <a:pt x="3454" y="4619"/>
                  </a:lnTo>
                  <a:cubicBezTo>
                    <a:pt x="3000" y="5073"/>
                    <a:pt x="3000" y="5812"/>
                    <a:pt x="3454" y="6252"/>
                  </a:cubicBezTo>
                  <a:lnTo>
                    <a:pt x="6765" y="9563"/>
                  </a:lnTo>
                  <a:cubicBezTo>
                    <a:pt x="6985" y="9783"/>
                    <a:pt x="7280" y="9893"/>
                    <a:pt x="7577" y="9893"/>
                  </a:cubicBezTo>
                  <a:cubicBezTo>
                    <a:pt x="7873" y="9893"/>
                    <a:pt x="8172" y="9783"/>
                    <a:pt x="8399" y="9563"/>
                  </a:cubicBezTo>
                  <a:lnTo>
                    <a:pt x="8669" y="9279"/>
                  </a:lnTo>
                  <a:lnTo>
                    <a:pt x="10828" y="11453"/>
                  </a:lnTo>
                  <a:cubicBezTo>
                    <a:pt x="10218" y="11964"/>
                    <a:pt x="9464" y="12235"/>
                    <a:pt x="8669" y="12235"/>
                  </a:cubicBezTo>
                  <a:cubicBezTo>
                    <a:pt x="7759" y="12235"/>
                    <a:pt x="6907" y="11879"/>
                    <a:pt x="6268" y="11240"/>
                  </a:cubicBezTo>
                  <a:lnTo>
                    <a:pt x="1763" y="6750"/>
                  </a:lnTo>
                  <a:cubicBezTo>
                    <a:pt x="1124" y="6110"/>
                    <a:pt x="768" y="5257"/>
                    <a:pt x="768" y="4348"/>
                  </a:cubicBezTo>
                  <a:cubicBezTo>
                    <a:pt x="768" y="3552"/>
                    <a:pt x="1052" y="2800"/>
                    <a:pt x="1550" y="2188"/>
                  </a:cubicBezTo>
                  <a:close/>
                  <a:moveTo>
                    <a:pt x="2630" y="0"/>
                  </a:moveTo>
                  <a:lnTo>
                    <a:pt x="1223" y="1407"/>
                  </a:lnTo>
                  <a:cubicBezTo>
                    <a:pt x="442" y="2188"/>
                    <a:pt x="1" y="3240"/>
                    <a:pt x="1" y="4348"/>
                  </a:cubicBezTo>
                  <a:cubicBezTo>
                    <a:pt x="1" y="5471"/>
                    <a:pt x="442" y="6508"/>
                    <a:pt x="1223" y="7304"/>
                  </a:cubicBezTo>
                  <a:lnTo>
                    <a:pt x="5713" y="11780"/>
                  </a:lnTo>
                  <a:cubicBezTo>
                    <a:pt x="6509" y="12576"/>
                    <a:pt x="7547" y="13002"/>
                    <a:pt x="8669" y="13002"/>
                  </a:cubicBezTo>
                  <a:cubicBezTo>
                    <a:pt x="9777" y="13002"/>
                    <a:pt x="10828" y="12576"/>
                    <a:pt x="11610" y="11780"/>
                  </a:cubicBezTo>
                  <a:lnTo>
                    <a:pt x="13017" y="10373"/>
                  </a:lnTo>
                  <a:lnTo>
                    <a:pt x="9748" y="7105"/>
                  </a:lnTo>
                  <a:lnTo>
                    <a:pt x="7844" y="9009"/>
                  </a:lnTo>
                  <a:cubicBezTo>
                    <a:pt x="7773" y="9087"/>
                    <a:pt x="7674" y="9126"/>
                    <a:pt x="7574" y="9126"/>
                  </a:cubicBezTo>
                  <a:cubicBezTo>
                    <a:pt x="7475" y="9126"/>
                    <a:pt x="7376" y="9087"/>
                    <a:pt x="7304" y="9009"/>
                  </a:cubicBezTo>
                  <a:lnTo>
                    <a:pt x="3994" y="5712"/>
                  </a:lnTo>
                  <a:cubicBezTo>
                    <a:pt x="3852" y="5556"/>
                    <a:pt x="3852" y="5314"/>
                    <a:pt x="3994" y="5172"/>
                  </a:cubicBezTo>
                  <a:lnTo>
                    <a:pt x="5898" y="3268"/>
                  </a:lnTo>
                  <a:lnTo>
                    <a:pt x="2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9"/>
            <p:cNvSpPr/>
            <p:nvPr/>
          </p:nvSpPr>
          <p:spPr>
            <a:xfrm>
              <a:off x="3229225" y="1416100"/>
              <a:ext cx="162350" cy="154900"/>
            </a:xfrm>
            <a:custGeom>
              <a:avLst/>
              <a:gdLst/>
              <a:ahLst/>
              <a:cxnLst/>
              <a:rect l="l" t="t" r="r" b="b"/>
              <a:pathLst>
                <a:path w="6494" h="6196" extrusionOk="0">
                  <a:moveTo>
                    <a:pt x="3624" y="782"/>
                  </a:moveTo>
                  <a:lnTo>
                    <a:pt x="3624" y="1208"/>
                  </a:lnTo>
                  <a:cubicBezTo>
                    <a:pt x="4220" y="1421"/>
                    <a:pt x="4249" y="1449"/>
                    <a:pt x="4690" y="1834"/>
                  </a:cubicBezTo>
                  <a:lnTo>
                    <a:pt x="5059" y="1620"/>
                  </a:lnTo>
                  <a:lnTo>
                    <a:pt x="5442" y="2288"/>
                  </a:lnTo>
                  <a:lnTo>
                    <a:pt x="5088" y="2487"/>
                  </a:lnTo>
                  <a:cubicBezTo>
                    <a:pt x="5201" y="3112"/>
                    <a:pt x="5201" y="3112"/>
                    <a:pt x="5088" y="3723"/>
                  </a:cubicBezTo>
                  <a:lnTo>
                    <a:pt x="5442" y="3937"/>
                  </a:lnTo>
                  <a:lnTo>
                    <a:pt x="5059" y="4604"/>
                  </a:lnTo>
                  <a:lnTo>
                    <a:pt x="4690" y="4391"/>
                  </a:lnTo>
                  <a:cubicBezTo>
                    <a:pt x="4207" y="4817"/>
                    <a:pt x="4164" y="4817"/>
                    <a:pt x="3624" y="5002"/>
                  </a:cubicBezTo>
                  <a:lnTo>
                    <a:pt x="3624" y="5414"/>
                  </a:lnTo>
                  <a:lnTo>
                    <a:pt x="2856" y="5414"/>
                  </a:lnTo>
                  <a:lnTo>
                    <a:pt x="2856" y="5002"/>
                  </a:lnTo>
                  <a:cubicBezTo>
                    <a:pt x="2260" y="4789"/>
                    <a:pt x="2231" y="4761"/>
                    <a:pt x="1791" y="4391"/>
                  </a:cubicBezTo>
                  <a:lnTo>
                    <a:pt x="1435" y="4604"/>
                  </a:lnTo>
                  <a:lnTo>
                    <a:pt x="1052" y="3937"/>
                  </a:lnTo>
                  <a:lnTo>
                    <a:pt x="1407" y="3723"/>
                  </a:lnTo>
                  <a:cubicBezTo>
                    <a:pt x="1293" y="3098"/>
                    <a:pt x="1293" y="3112"/>
                    <a:pt x="1407" y="2487"/>
                  </a:cubicBezTo>
                  <a:lnTo>
                    <a:pt x="1052" y="2288"/>
                  </a:lnTo>
                  <a:lnTo>
                    <a:pt x="1435" y="1620"/>
                  </a:lnTo>
                  <a:lnTo>
                    <a:pt x="1791" y="1834"/>
                  </a:lnTo>
                  <a:cubicBezTo>
                    <a:pt x="2288" y="1407"/>
                    <a:pt x="2331" y="1407"/>
                    <a:pt x="2856" y="1208"/>
                  </a:cubicBezTo>
                  <a:lnTo>
                    <a:pt x="2856" y="782"/>
                  </a:lnTo>
                  <a:close/>
                  <a:moveTo>
                    <a:pt x="2089" y="0"/>
                  </a:moveTo>
                  <a:lnTo>
                    <a:pt x="2089" y="682"/>
                  </a:lnTo>
                  <a:cubicBezTo>
                    <a:pt x="1962" y="754"/>
                    <a:pt x="1848" y="824"/>
                    <a:pt x="1720" y="896"/>
                  </a:cubicBezTo>
                  <a:lnTo>
                    <a:pt x="1151" y="568"/>
                  </a:lnTo>
                  <a:lnTo>
                    <a:pt x="1" y="2572"/>
                  </a:lnTo>
                  <a:lnTo>
                    <a:pt x="554" y="2899"/>
                  </a:lnTo>
                  <a:cubicBezTo>
                    <a:pt x="554" y="3041"/>
                    <a:pt x="541" y="3183"/>
                    <a:pt x="554" y="3325"/>
                  </a:cubicBezTo>
                  <a:lnTo>
                    <a:pt x="1" y="3652"/>
                  </a:lnTo>
                  <a:lnTo>
                    <a:pt x="1151" y="5655"/>
                  </a:lnTo>
                  <a:lnTo>
                    <a:pt x="1720" y="5329"/>
                  </a:lnTo>
                  <a:cubicBezTo>
                    <a:pt x="1848" y="5399"/>
                    <a:pt x="1962" y="5471"/>
                    <a:pt x="2089" y="5542"/>
                  </a:cubicBezTo>
                  <a:lnTo>
                    <a:pt x="2089" y="6195"/>
                  </a:lnTo>
                  <a:lnTo>
                    <a:pt x="4406" y="6195"/>
                  </a:lnTo>
                  <a:lnTo>
                    <a:pt x="4406" y="5542"/>
                  </a:lnTo>
                  <a:cubicBezTo>
                    <a:pt x="4533" y="5471"/>
                    <a:pt x="4647" y="5399"/>
                    <a:pt x="4760" y="5329"/>
                  </a:cubicBezTo>
                  <a:lnTo>
                    <a:pt x="5329" y="5655"/>
                  </a:lnTo>
                  <a:lnTo>
                    <a:pt x="6494" y="3652"/>
                  </a:lnTo>
                  <a:lnTo>
                    <a:pt x="5926" y="3325"/>
                  </a:lnTo>
                  <a:cubicBezTo>
                    <a:pt x="5940" y="3183"/>
                    <a:pt x="5940" y="3041"/>
                    <a:pt x="5926" y="2899"/>
                  </a:cubicBezTo>
                  <a:lnTo>
                    <a:pt x="6494" y="2572"/>
                  </a:lnTo>
                  <a:lnTo>
                    <a:pt x="5329" y="568"/>
                  </a:lnTo>
                  <a:lnTo>
                    <a:pt x="4760" y="896"/>
                  </a:lnTo>
                  <a:cubicBezTo>
                    <a:pt x="4647" y="824"/>
                    <a:pt x="4533" y="754"/>
                    <a:pt x="4406" y="682"/>
                  </a:cubicBezTo>
                  <a:lnTo>
                    <a:pt x="44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9"/>
            <p:cNvSpPr/>
            <p:nvPr/>
          </p:nvSpPr>
          <p:spPr>
            <a:xfrm>
              <a:off x="3281450" y="1465100"/>
              <a:ext cx="57925" cy="57575"/>
            </a:xfrm>
            <a:custGeom>
              <a:avLst/>
              <a:gdLst/>
              <a:ahLst/>
              <a:cxnLst/>
              <a:rect l="l" t="t" r="r" b="b"/>
              <a:pathLst>
                <a:path w="2317" h="2303" extrusionOk="0">
                  <a:moveTo>
                    <a:pt x="1152" y="768"/>
                  </a:moveTo>
                  <a:cubicBezTo>
                    <a:pt x="1364" y="768"/>
                    <a:pt x="1535" y="939"/>
                    <a:pt x="1535" y="1152"/>
                  </a:cubicBezTo>
                  <a:cubicBezTo>
                    <a:pt x="1535" y="1365"/>
                    <a:pt x="1364" y="1535"/>
                    <a:pt x="1152" y="1535"/>
                  </a:cubicBezTo>
                  <a:cubicBezTo>
                    <a:pt x="938" y="1535"/>
                    <a:pt x="767" y="1365"/>
                    <a:pt x="767" y="1152"/>
                  </a:cubicBezTo>
                  <a:cubicBezTo>
                    <a:pt x="767" y="939"/>
                    <a:pt x="938" y="768"/>
                    <a:pt x="1152" y="768"/>
                  </a:cubicBezTo>
                  <a:close/>
                  <a:moveTo>
                    <a:pt x="1152" y="1"/>
                  </a:moveTo>
                  <a:cubicBezTo>
                    <a:pt x="526" y="1"/>
                    <a:pt x="0" y="512"/>
                    <a:pt x="0" y="1152"/>
                  </a:cubicBezTo>
                  <a:cubicBezTo>
                    <a:pt x="0" y="1791"/>
                    <a:pt x="526" y="2303"/>
                    <a:pt x="1152" y="2303"/>
                  </a:cubicBezTo>
                  <a:cubicBezTo>
                    <a:pt x="1790" y="2303"/>
                    <a:pt x="2317" y="1791"/>
                    <a:pt x="2317" y="1152"/>
                  </a:cubicBezTo>
                  <a:cubicBezTo>
                    <a:pt x="2317" y="512"/>
                    <a:pt x="1790" y="1"/>
                    <a:pt x="1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49"/>
          <p:cNvGrpSpPr/>
          <p:nvPr/>
        </p:nvGrpSpPr>
        <p:grpSpPr>
          <a:xfrm>
            <a:off x="5082681" y="3589046"/>
            <a:ext cx="444910" cy="445384"/>
            <a:chOff x="2531575" y="2006850"/>
            <a:chExt cx="328250" cy="328600"/>
          </a:xfrm>
        </p:grpSpPr>
        <p:sp>
          <p:nvSpPr>
            <p:cNvPr id="497" name="Google Shape;497;p49"/>
            <p:cNvSpPr/>
            <p:nvPr/>
          </p:nvSpPr>
          <p:spPr>
            <a:xfrm>
              <a:off x="2550750" y="2083925"/>
              <a:ext cx="173375" cy="174450"/>
            </a:xfrm>
            <a:custGeom>
              <a:avLst/>
              <a:gdLst/>
              <a:ahLst/>
              <a:cxnLst/>
              <a:rect l="l" t="t" r="r" b="b"/>
              <a:pathLst>
                <a:path w="6935" h="6978" extrusionOk="0">
                  <a:moveTo>
                    <a:pt x="2316" y="768"/>
                  </a:moveTo>
                  <a:cubicBezTo>
                    <a:pt x="3155" y="768"/>
                    <a:pt x="3851" y="1464"/>
                    <a:pt x="3851" y="2302"/>
                  </a:cubicBezTo>
                  <a:lnTo>
                    <a:pt x="3851" y="5059"/>
                  </a:lnTo>
                  <a:lnTo>
                    <a:pt x="3026" y="5059"/>
                  </a:lnTo>
                  <a:cubicBezTo>
                    <a:pt x="2856" y="4391"/>
                    <a:pt x="2259" y="3894"/>
                    <a:pt x="1535" y="3894"/>
                  </a:cubicBezTo>
                  <a:cubicBezTo>
                    <a:pt x="1264" y="3894"/>
                    <a:pt x="995" y="3979"/>
                    <a:pt x="768" y="4107"/>
                  </a:cubicBezTo>
                  <a:lnTo>
                    <a:pt x="768" y="2302"/>
                  </a:lnTo>
                  <a:cubicBezTo>
                    <a:pt x="768" y="1464"/>
                    <a:pt x="1463" y="768"/>
                    <a:pt x="2316" y="768"/>
                  </a:cubicBezTo>
                  <a:close/>
                  <a:moveTo>
                    <a:pt x="1535" y="4676"/>
                  </a:moveTo>
                  <a:cubicBezTo>
                    <a:pt x="1961" y="4676"/>
                    <a:pt x="2316" y="5017"/>
                    <a:pt x="2316" y="5443"/>
                  </a:cubicBezTo>
                  <a:cubicBezTo>
                    <a:pt x="2316" y="5869"/>
                    <a:pt x="1961" y="6210"/>
                    <a:pt x="1535" y="6210"/>
                  </a:cubicBezTo>
                  <a:cubicBezTo>
                    <a:pt x="1109" y="6210"/>
                    <a:pt x="768" y="5869"/>
                    <a:pt x="768" y="5443"/>
                  </a:cubicBezTo>
                  <a:cubicBezTo>
                    <a:pt x="768" y="5017"/>
                    <a:pt x="1109" y="4676"/>
                    <a:pt x="1535" y="4676"/>
                  </a:cubicBezTo>
                  <a:close/>
                  <a:moveTo>
                    <a:pt x="5385" y="4676"/>
                  </a:moveTo>
                  <a:cubicBezTo>
                    <a:pt x="5811" y="4676"/>
                    <a:pt x="6152" y="5017"/>
                    <a:pt x="6152" y="5443"/>
                  </a:cubicBezTo>
                  <a:cubicBezTo>
                    <a:pt x="6152" y="5869"/>
                    <a:pt x="5811" y="6210"/>
                    <a:pt x="5385" y="6210"/>
                  </a:cubicBezTo>
                  <a:cubicBezTo>
                    <a:pt x="4959" y="6210"/>
                    <a:pt x="4618" y="5869"/>
                    <a:pt x="4618" y="5443"/>
                  </a:cubicBezTo>
                  <a:cubicBezTo>
                    <a:pt x="4618" y="5017"/>
                    <a:pt x="4959" y="4676"/>
                    <a:pt x="5385" y="4676"/>
                  </a:cubicBezTo>
                  <a:close/>
                  <a:moveTo>
                    <a:pt x="2316" y="0"/>
                  </a:moveTo>
                  <a:cubicBezTo>
                    <a:pt x="1037" y="0"/>
                    <a:pt x="0" y="1038"/>
                    <a:pt x="0" y="2302"/>
                  </a:cubicBezTo>
                  <a:lnTo>
                    <a:pt x="0" y="5443"/>
                  </a:lnTo>
                  <a:cubicBezTo>
                    <a:pt x="0" y="6281"/>
                    <a:pt x="696" y="6978"/>
                    <a:pt x="1535" y="6978"/>
                  </a:cubicBezTo>
                  <a:cubicBezTo>
                    <a:pt x="2259" y="6978"/>
                    <a:pt x="2856" y="6494"/>
                    <a:pt x="3026" y="5826"/>
                  </a:cubicBezTo>
                  <a:lnTo>
                    <a:pt x="3894" y="5826"/>
                  </a:lnTo>
                  <a:cubicBezTo>
                    <a:pt x="4064" y="6494"/>
                    <a:pt x="4675" y="6978"/>
                    <a:pt x="5385" y="6978"/>
                  </a:cubicBezTo>
                  <a:cubicBezTo>
                    <a:pt x="6238" y="6978"/>
                    <a:pt x="6934" y="6281"/>
                    <a:pt x="6934" y="5443"/>
                  </a:cubicBezTo>
                  <a:cubicBezTo>
                    <a:pt x="6934" y="4590"/>
                    <a:pt x="6238" y="3894"/>
                    <a:pt x="5385" y="3894"/>
                  </a:cubicBezTo>
                  <a:cubicBezTo>
                    <a:pt x="5116" y="3894"/>
                    <a:pt x="4845" y="3979"/>
                    <a:pt x="4618" y="4107"/>
                  </a:cubicBezTo>
                  <a:lnTo>
                    <a:pt x="4618" y="2302"/>
                  </a:lnTo>
                  <a:cubicBezTo>
                    <a:pt x="4618" y="1038"/>
                    <a:pt x="3581" y="0"/>
                    <a:pt x="2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9"/>
            <p:cNvSpPr/>
            <p:nvPr/>
          </p:nvSpPr>
          <p:spPr>
            <a:xfrm>
              <a:off x="2743275" y="2181250"/>
              <a:ext cx="77100" cy="77125"/>
            </a:xfrm>
            <a:custGeom>
              <a:avLst/>
              <a:gdLst/>
              <a:ahLst/>
              <a:cxnLst/>
              <a:rect l="l" t="t" r="r" b="b"/>
              <a:pathLst>
                <a:path w="3084" h="3085" extrusionOk="0">
                  <a:moveTo>
                    <a:pt x="1535" y="783"/>
                  </a:moveTo>
                  <a:cubicBezTo>
                    <a:pt x="1962" y="783"/>
                    <a:pt x="2303" y="1124"/>
                    <a:pt x="2303" y="1550"/>
                  </a:cubicBezTo>
                  <a:cubicBezTo>
                    <a:pt x="2303" y="1976"/>
                    <a:pt x="1962" y="2317"/>
                    <a:pt x="1535" y="2317"/>
                  </a:cubicBezTo>
                  <a:cubicBezTo>
                    <a:pt x="1109" y="2317"/>
                    <a:pt x="768" y="1976"/>
                    <a:pt x="768" y="1550"/>
                  </a:cubicBezTo>
                  <a:cubicBezTo>
                    <a:pt x="768" y="1124"/>
                    <a:pt x="1109" y="783"/>
                    <a:pt x="1535" y="783"/>
                  </a:cubicBezTo>
                  <a:close/>
                  <a:moveTo>
                    <a:pt x="1535" y="1"/>
                  </a:moveTo>
                  <a:cubicBezTo>
                    <a:pt x="683" y="1"/>
                    <a:pt x="1" y="697"/>
                    <a:pt x="1" y="1550"/>
                  </a:cubicBezTo>
                  <a:cubicBezTo>
                    <a:pt x="1" y="2388"/>
                    <a:pt x="683" y="3085"/>
                    <a:pt x="1535" y="3085"/>
                  </a:cubicBezTo>
                  <a:cubicBezTo>
                    <a:pt x="2388" y="3085"/>
                    <a:pt x="3084" y="2388"/>
                    <a:pt x="3084" y="1550"/>
                  </a:cubicBezTo>
                  <a:cubicBezTo>
                    <a:pt x="3084" y="697"/>
                    <a:pt x="2388" y="1"/>
                    <a:pt x="15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9"/>
            <p:cNvSpPr/>
            <p:nvPr/>
          </p:nvSpPr>
          <p:spPr>
            <a:xfrm>
              <a:off x="2531575" y="2258350"/>
              <a:ext cx="307975" cy="77100"/>
            </a:xfrm>
            <a:custGeom>
              <a:avLst/>
              <a:gdLst/>
              <a:ahLst/>
              <a:cxnLst/>
              <a:rect l="l" t="t" r="r" b="b"/>
              <a:pathLst>
                <a:path w="12319" h="3084" extrusionOk="0">
                  <a:moveTo>
                    <a:pt x="2302" y="768"/>
                  </a:moveTo>
                  <a:cubicBezTo>
                    <a:pt x="3155" y="768"/>
                    <a:pt x="3850" y="1463"/>
                    <a:pt x="3850" y="2316"/>
                  </a:cubicBezTo>
                  <a:lnTo>
                    <a:pt x="767" y="2316"/>
                  </a:lnTo>
                  <a:cubicBezTo>
                    <a:pt x="767" y="1463"/>
                    <a:pt x="1463" y="768"/>
                    <a:pt x="2302" y="768"/>
                  </a:cubicBezTo>
                  <a:close/>
                  <a:moveTo>
                    <a:pt x="6152" y="768"/>
                  </a:moveTo>
                  <a:cubicBezTo>
                    <a:pt x="7005" y="768"/>
                    <a:pt x="7701" y="1463"/>
                    <a:pt x="7701" y="2316"/>
                  </a:cubicBezTo>
                  <a:lnTo>
                    <a:pt x="4618" y="2316"/>
                  </a:lnTo>
                  <a:cubicBezTo>
                    <a:pt x="4618" y="1463"/>
                    <a:pt x="5300" y="768"/>
                    <a:pt x="6152" y="768"/>
                  </a:cubicBezTo>
                  <a:close/>
                  <a:moveTo>
                    <a:pt x="10003" y="768"/>
                  </a:moveTo>
                  <a:cubicBezTo>
                    <a:pt x="10856" y="768"/>
                    <a:pt x="11552" y="1463"/>
                    <a:pt x="11552" y="2316"/>
                  </a:cubicBezTo>
                  <a:lnTo>
                    <a:pt x="8469" y="2316"/>
                  </a:lnTo>
                  <a:cubicBezTo>
                    <a:pt x="8469" y="1463"/>
                    <a:pt x="9151" y="768"/>
                    <a:pt x="10003" y="768"/>
                  </a:cubicBezTo>
                  <a:close/>
                  <a:moveTo>
                    <a:pt x="2302" y="1"/>
                  </a:moveTo>
                  <a:cubicBezTo>
                    <a:pt x="1037" y="1"/>
                    <a:pt x="0" y="1037"/>
                    <a:pt x="0" y="2316"/>
                  </a:cubicBezTo>
                  <a:lnTo>
                    <a:pt x="0" y="3083"/>
                  </a:lnTo>
                  <a:lnTo>
                    <a:pt x="12319" y="3083"/>
                  </a:lnTo>
                  <a:lnTo>
                    <a:pt x="12319" y="2316"/>
                  </a:lnTo>
                  <a:cubicBezTo>
                    <a:pt x="12319" y="1037"/>
                    <a:pt x="11282" y="1"/>
                    <a:pt x="10003" y="1"/>
                  </a:cubicBezTo>
                  <a:cubicBezTo>
                    <a:pt x="9208" y="1"/>
                    <a:pt x="8497" y="412"/>
                    <a:pt x="8085" y="1037"/>
                  </a:cubicBezTo>
                  <a:cubicBezTo>
                    <a:pt x="7673" y="412"/>
                    <a:pt x="6963" y="1"/>
                    <a:pt x="6152" y="1"/>
                  </a:cubicBezTo>
                  <a:cubicBezTo>
                    <a:pt x="5356" y="1"/>
                    <a:pt x="4646" y="412"/>
                    <a:pt x="4234" y="1037"/>
                  </a:cubicBezTo>
                  <a:cubicBezTo>
                    <a:pt x="3822" y="412"/>
                    <a:pt x="3111" y="1"/>
                    <a:pt x="2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9"/>
            <p:cNvSpPr/>
            <p:nvPr/>
          </p:nvSpPr>
          <p:spPr>
            <a:xfrm>
              <a:off x="2569925" y="2006850"/>
              <a:ext cx="77100" cy="77100"/>
            </a:xfrm>
            <a:custGeom>
              <a:avLst/>
              <a:gdLst/>
              <a:ahLst/>
              <a:cxnLst/>
              <a:rect l="l" t="t" r="r" b="b"/>
              <a:pathLst>
                <a:path w="3084" h="3084" extrusionOk="0">
                  <a:moveTo>
                    <a:pt x="1549" y="768"/>
                  </a:moveTo>
                  <a:cubicBezTo>
                    <a:pt x="1962" y="768"/>
                    <a:pt x="2316" y="1122"/>
                    <a:pt x="2316" y="1535"/>
                  </a:cubicBezTo>
                  <a:cubicBezTo>
                    <a:pt x="2316" y="1961"/>
                    <a:pt x="1962" y="2316"/>
                    <a:pt x="1549" y="2316"/>
                  </a:cubicBezTo>
                  <a:cubicBezTo>
                    <a:pt x="1123" y="2316"/>
                    <a:pt x="768" y="1961"/>
                    <a:pt x="768" y="1535"/>
                  </a:cubicBezTo>
                  <a:cubicBezTo>
                    <a:pt x="768" y="1122"/>
                    <a:pt x="1123" y="768"/>
                    <a:pt x="1549" y="768"/>
                  </a:cubicBezTo>
                  <a:close/>
                  <a:moveTo>
                    <a:pt x="1549" y="0"/>
                  </a:moveTo>
                  <a:cubicBezTo>
                    <a:pt x="696" y="0"/>
                    <a:pt x="1" y="696"/>
                    <a:pt x="1" y="1535"/>
                  </a:cubicBezTo>
                  <a:cubicBezTo>
                    <a:pt x="1" y="2388"/>
                    <a:pt x="696" y="3083"/>
                    <a:pt x="1549" y="3083"/>
                  </a:cubicBezTo>
                  <a:cubicBezTo>
                    <a:pt x="2388" y="3083"/>
                    <a:pt x="3084" y="2388"/>
                    <a:pt x="3084" y="1535"/>
                  </a:cubicBezTo>
                  <a:cubicBezTo>
                    <a:pt x="3084" y="696"/>
                    <a:pt x="2388" y="0"/>
                    <a:pt x="15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9"/>
            <p:cNvSpPr/>
            <p:nvPr/>
          </p:nvSpPr>
          <p:spPr>
            <a:xfrm>
              <a:off x="2686775" y="2006850"/>
              <a:ext cx="173050" cy="154200"/>
            </a:xfrm>
            <a:custGeom>
              <a:avLst/>
              <a:gdLst/>
              <a:ahLst/>
              <a:cxnLst/>
              <a:rect l="l" t="t" r="r" b="b"/>
              <a:pathLst>
                <a:path w="6922" h="6168" extrusionOk="0">
                  <a:moveTo>
                    <a:pt x="6154" y="768"/>
                  </a:moveTo>
                  <a:lnTo>
                    <a:pt x="6154" y="5385"/>
                  </a:lnTo>
                  <a:lnTo>
                    <a:pt x="768" y="5385"/>
                  </a:lnTo>
                  <a:lnTo>
                    <a:pt x="768" y="768"/>
                  </a:lnTo>
                  <a:close/>
                  <a:moveTo>
                    <a:pt x="1" y="0"/>
                  </a:moveTo>
                  <a:lnTo>
                    <a:pt x="1" y="6167"/>
                  </a:lnTo>
                  <a:lnTo>
                    <a:pt x="6921" y="6167"/>
                  </a:lnTo>
                  <a:lnTo>
                    <a:pt x="69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9"/>
            <p:cNvSpPr/>
            <p:nvPr/>
          </p:nvSpPr>
          <p:spPr>
            <a:xfrm>
              <a:off x="2725150" y="2083925"/>
              <a:ext cx="77125" cy="19200"/>
            </a:xfrm>
            <a:custGeom>
              <a:avLst/>
              <a:gdLst/>
              <a:ahLst/>
              <a:cxnLst/>
              <a:rect l="l" t="t" r="r" b="b"/>
              <a:pathLst>
                <a:path w="3085" h="768" extrusionOk="0">
                  <a:moveTo>
                    <a:pt x="1" y="0"/>
                  </a:moveTo>
                  <a:lnTo>
                    <a:pt x="1" y="768"/>
                  </a:lnTo>
                  <a:lnTo>
                    <a:pt x="3085" y="768"/>
                  </a:lnTo>
                  <a:lnTo>
                    <a:pt x="30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9"/>
            <p:cNvSpPr/>
            <p:nvPr/>
          </p:nvSpPr>
          <p:spPr>
            <a:xfrm>
              <a:off x="2725150" y="2045225"/>
              <a:ext cx="96300" cy="19525"/>
            </a:xfrm>
            <a:custGeom>
              <a:avLst/>
              <a:gdLst/>
              <a:ahLst/>
              <a:cxnLst/>
              <a:rect l="l" t="t" r="r" b="b"/>
              <a:pathLst>
                <a:path w="3852" h="781" extrusionOk="0">
                  <a:moveTo>
                    <a:pt x="1" y="0"/>
                  </a:moveTo>
                  <a:lnTo>
                    <a:pt x="1" y="781"/>
                  </a:lnTo>
                  <a:lnTo>
                    <a:pt x="3852" y="781"/>
                  </a:lnTo>
                  <a:lnTo>
                    <a:pt x="38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 name="Google Shape;504;p49"/>
          <p:cNvGrpSpPr/>
          <p:nvPr/>
        </p:nvGrpSpPr>
        <p:grpSpPr>
          <a:xfrm>
            <a:off x="1329441" y="3588997"/>
            <a:ext cx="407806" cy="445486"/>
            <a:chOff x="2542225" y="2597525"/>
            <a:chExt cx="300875" cy="328675"/>
          </a:xfrm>
        </p:grpSpPr>
        <p:sp>
          <p:nvSpPr>
            <p:cNvPr id="505" name="Google Shape;505;p49"/>
            <p:cNvSpPr/>
            <p:nvPr/>
          </p:nvSpPr>
          <p:spPr>
            <a:xfrm>
              <a:off x="2542225" y="2597525"/>
              <a:ext cx="300875" cy="328675"/>
            </a:xfrm>
            <a:custGeom>
              <a:avLst/>
              <a:gdLst/>
              <a:ahLst/>
              <a:cxnLst/>
              <a:rect l="l" t="t" r="r" b="b"/>
              <a:pathLst>
                <a:path w="12035" h="13147" extrusionOk="0">
                  <a:moveTo>
                    <a:pt x="5239" y="775"/>
                  </a:moveTo>
                  <a:cubicBezTo>
                    <a:pt x="6212" y="775"/>
                    <a:pt x="7154" y="1103"/>
                    <a:pt x="7914" y="1723"/>
                  </a:cubicBezTo>
                  <a:cubicBezTo>
                    <a:pt x="8895" y="2504"/>
                    <a:pt x="9492" y="3655"/>
                    <a:pt x="9492" y="5090"/>
                  </a:cubicBezTo>
                  <a:lnTo>
                    <a:pt x="10785" y="7704"/>
                  </a:lnTo>
                  <a:lnTo>
                    <a:pt x="9492" y="7704"/>
                  </a:lnTo>
                  <a:lnTo>
                    <a:pt x="9492" y="10773"/>
                  </a:lnTo>
                  <a:lnTo>
                    <a:pt x="6408" y="10773"/>
                  </a:lnTo>
                  <a:lnTo>
                    <a:pt x="6408" y="12365"/>
                  </a:lnTo>
                  <a:lnTo>
                    <a:pt x="2558" y="12365"/>
                  </a:lnTo>
                  <a:lnTo>
                    <a:pt x="2558" y="8272"/>
                  </a:lnTo>
                  <a:lnTo>
                    <a:pt x="2430" y="8159"/>
                  </a:lnTo>
                  <a:cubicBezTo>
                    <a:pt x="1293" y="7150"/>
                    <a:pt x="796" y="5630"/>
                    <a:pt x="1109" y="4110"/>
                  </a:cubicBezTo>
                  <a:cubicBezTo>
                    <a:pt x="1435" y="2504"/>
                    <a:pt x="2729" y="1196"/>
                    <a:pt x="4334" y="870"/>
                  </a:cubicBezTo>
                  <a:cubicBezTo>
                    <a:pt x="4635" y="806"/>
                    <a:pt x="4939" y="775"/>
                    <a:pt x="5239" y="775"/>
                  </a:cubicBezTo>
                  <a:close/>
                  <a:moveTo>
                    <a:pt x="5257" y="0"/>
                  </a:moveTo>
                  <a:cubicBezTo>
                    <a:pt x="4899" y="0"/>
                    <a:pt x="4537" y="39"/>
                    <a:pt x="4178" y="116"/>
                  </a:cubicBezTo>
                  <a:cubicBezTo>
                    <a:pt x="2274" y="501"/>
                    <a:pt x="739" y="2049"/>
                    <a:pt x="355" y="3953"/>
                  </a:cubicBezTo>
                  <a:cubicBezTo>
                    <a:pt x="0" y="5686"/>
                    <a:pt x="540" y="7420"/>
                    <a:pt x="1791" y="8613"/>
                  </a:cubicBezTo>
                  <a:lnTo>
                    <a:pt x="1791" y="13147"/>
                  </a:lnTo>
                  <a:lnTo>
                    <a:pt x="7175" y="13147"/>
                  </a:lnTo>
                  <a:lnTo>
                    <a:pt x="7175" y="11555"/>
                  </a:lnTo>
                  <a:lnTo>
                    <a:pt x="10259" y="11555"/>
                  </a:lnTo>
                  <a:lnTo>
                    <a:pt x="10259" y="8471"/>
                  </a:lnTo>
                  <a:lnTo>
                    <a:pt x="12035" y="8471"/>
                  </a:lnTo>
                  <a:lnTo>
                    <a:pt x="10259" y="4905"/>
                  </a:lnTo>
                  <a:cubicBezTo>
                    <a:pt x="10231" y="3428"/>
                    <a:pt x="9563" y="2049"/>
                    <a:pt x="8412" y="1126"/>
                  </a:cubicBezTo>
                  <a:cubicBezTo>
                    <a:pt x="7514" y="390"/>
                    <a:pt x="6402" y="0"/>
                    <a:pt x="5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9"/>
            <p:cNvSpPr/>
            <p:nvPr/>
          </p:nvSpPr>
          <p:spPr>
            <a:xfrm>
              <a:off x="2644525" y="2635950"/>
              <a:ext cx="57925" cy="57925"/>
            </a:xfrm>
            <a:custGeom>
              <a:avLst/>
              <a:gdLst/>
              <a:ahLst/>
              <a:cxnLst/>
              <a:rect l="l" t="t" r="r" b="b"/>
              <a:pathLst>
                <a:path w="2317" h="2317" extrusionOk="0">
                  <a:moveTo>
                    <a:pt x="1166" y="768"/>
                  </a:moveTo>
                  <a:cubicBezTo>
                    <a:pt x="1378" y="768"/>
                    <a:pt x="1549" y="938"/>
                    <a:pt x="1549" y="1152"/>
                  </a:cubicBezTo>
                  <a:cubicBezTo>
                    <a:pt x="1549" y="1364"/>
                    <a:pt x="1378" y="1535"/>
                    <a:pt x="1166" y="1535"/>
                  </a:cubicBezTo>
                  <a:cubicBezTo>
                    <a:pt x="952" y="1535"/>
                    <a:pt x="768" y="1364"/>
                    <a:pt x="768" y="1152"/>
                  </a:cubicBezTo>
                  <a:cubicBezTo>
                    <a:pt x="768" y="938"/>
                    <a:pt x="952" y="768"/>
                    <a:pt x="1166" y="768"/>
                  </a:cubicBezTo>
                  <a:close/>
                  <a:moveTo>
                    <a:pt x="1166" y="0"/>
                  </a:moveTo>
                  <a:cubicBezTo>
                    <a:pt x="526" y="0"/>
                    <a:pt x="1" y="527"/>
                    <a:pt x="1" y="1152"/>
                  </a:cubicBezTo>
                  <a:cubicBezTo>
                    <a:pt x="1" y="1791"/>
                    <a:pt x="526" y="2317"/>
                    <a:pt x="1166" y="2317"/>
                  </a:cubicBezTo>
                  <a:cubicBezTo>
                    <a:pt x="1791" y="2317"/>
                    <a:pt x="2316" y="1791"/>
                    <a:pt x="2316" y="1152"/>
                  </a:cubicBezTo>
                  <a:cubicBezTo>
                    <a:pt x="2316" y="527"/>
                    <a:pt x="1791" y="0"/>
                    <a:pt x="1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9"/>
            <p:cNvSpPr/>
            <p:nvPr/>
          </p:nvSpPr>
          <p:spPr>
            <a:xfrm>
              <a:off x="2625350" y="2693850"/>
              <a:ext cx="96275" cy="96300"/>
            </a:xfrm>
            <a:custGeom>
              <a:avLst/>
              <a:gdLst/>
              <a:ahLst/>
              <a:cxnLst/>
              <a:rect l="l" t="t" r="r" b="b"/>
              <a:pathLst>
                <a:path w="3851" h="3852" extrusionOk="0">
                  <a:moveTo>
                    <a:pt x="2316" y="768"/>
                  </a:moveTo>
                  <a:lnTo>
                    <a:pt x="2316" y="3070"/>
                  </a:lnTo>
                  <a:lnTo>
                    <a:pt x="1535" y="3070"/>
                  </a:lnTo>
                  <a:lnTo>
                    <a:pt x="1535" y="768"/>
                  </a:lnTo>
                  <a:close/>
                  <a:moveTo>
                    <a:pt x="0" y="1"/>
                  </a:moveTo>
                  <a:lnTo>
                    <a:pt x="0" y="768"/>
                  </a:lnTo>
                  <a:lnTo>
                    <a:pt x="768" y="768"/>
                  </a:lnTo>
                  <a:lnTo>
                    <a:pt x="768" y="3070"/>
                  </a:lnTo>
                  <a:lnTo>
                    <a:pt x="0" y="3070"/>
                  </a:lnTo>
                  <a:lnTo>
                    <a:pt x="0" y="3851"/>
                  </a:lnTo>
                  <a:lnTo>
                    <a:pt x="3850" y="3851"/>
                  </a:lnTo>
                  <a:lnTo>
                    <a:pt x="3850" y="3070"/>
                  </a:lnTo>
                  <a:lnTo>
                    <a:pt x="3083" y="3070"/>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07AB9-2913-4DF2-A039-E407E3DE13BF}"/>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757073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06"/>
        <p:cNvGrpSpPr/>
        <p:nvPr/>
      </p:nvGrpSpPr>
      <p:grpSpPr>
        <a:xfrm>
          <a:off x="0" y="0"/>
          <a:ext cx="0" cy="0"/>
          <a:chOff x="0" y="0"/>
          <a:chExt cx="0" cy="0"/>
        </a:xfrm>
      </p:grpSpPr>
      <p:sp>
        <p:nvSpPr>
          <p:cNvPr id="1707" name="Google Shape;1707;p87"/>
          <p:cNvSpPr txBox="1">
            <a:spLocks noGrp="1"/>
          </p:cNvSpPr>
          <p:nvPr>
            <p:ph type="ctrTitle"/>
          </p:nvPr>
        </p:nvSpPr>
        <p:spPr>
          <a:xfrm flipH="1">
            <a:off x="715150" y="1482525"/>
            <a:ext cx="3672300" cy="810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Thanks!</a:t>
            </a:r>
            <a:endParaRPr/>
          </a:p>
        </p:txBody>
      </p:sp>
      <p:sp>
        <p:nvSpPr>
          <p:cNvPr id="1708" name="Google Shape;1708;p87"/>
          <p:cNvSpPr txBox="1">
            <a:spLocks noGrp="1"/>
          </p:cNvSpPr>
          <p:nvPr>
            <p:ph type="subTitle" idx="1"/>
          </p:nvPr>
        </p:nvSpPr>
        <p:spPr>
          <a:xfrm flipH="1">
            <a:off x="715150" y="2885750"/>
            <a:ext cx="4242900" cy="751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hlinkClick r:id="rId3"/>
              </a:rPr>
              <a:t>gillanin@actnowillinois.org</a:t>
            </a:r>
            <a:endParaRPr lang="en-US" dirty="0"/>
          </a:p>
          <a:p>
            <a:pPr marL="0" lvl="0" indent="0" algn="l" rtl="0">
              <a:spcBef>
                <a:spcPts val="0"/>
              </a:spcBef>
              <a:spcAft>
                <a:spcPts val="0"/>
              </a:spcAft>
              <a:buNone/>
            </a:pPr>
            <a:r>
              <a:rPr lang="en-US" dirty="0"/>
              <a:t>(312) 714-0182</a:t>
            </a:r>
          </a:p>
          <a:p>
            <a:pPr marL="0" lvl="0" indent="0" algn="l" rtl="0">
              <a:spcBef>
                <a:spcPts val="0"/>
              </a:spcBef>
              <a:spcAft>
                <a:spcPts val="0"/>
              </a:spcAft>
              <a:buNone/>
            </a:pPr>
            <a:r>
              <a:rPr lang="en-US" dirty="0"/>
              <a:t>Actnowillinois.org</a:t>
            </a:r>
            <a:endParaRPr dirty="0"/>
          </a:p>
        </p:txBody>
      </p:sp>
      <p:sp>
        <p:nvSpPr>
          <p:cNvPr id="1709" name="Google Shape;1709;p87"/>
          <p:cNvSpPr txBox="1">
            <a:spLocks noGrp="1"/>
          </p:cNvSpPr>
          <p:nvPr>
            <p:ph type="subTitle" idx="2"/>
          </p:nvPr>
        </p:nvSpPr>
        <p:spPr>
          <a:xfrm flipH="1">
            <a:off x="715150" y="2437900"/>
            <a:ext cx="4242900" cy="34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Do you have any questions?</a:t>
            </a:r>
            <a:endParaRPr/>
          </a:p>
        </p:txBody>
      </p:sp>
      <p:sp>
        <p:nvSpPr>
          <p:cNvPr id="1710" name="Google Shape;1710;p87"/>
          <p:cNvSpPr/>
          <p:nvPr/>
        </p:nvSpPr>
        <p:spPr>
          <a:xfrm>
            <a:off x="719997" y="3689824"/>
            <a:ext cx="303327" cy="303327"/>
          </a:xfrm>
          <a:custGeom>
            <a:avLst/>
            <a:gdLst/>
            <a:ahLst/>
            <a:cxnLst/>
            <a:rect l="l" t="t" r="r" b="b"/>
            <a:pathLst>
              <a:path w="19982" h="19982" extrusionOk="0">
                <a:moveTo>
                  <a:pt x="14602" y="3500"/>
                </a:moveTo>
                <a:cubicBezTo>
                  <a:pt x="15137" y="3500"/>
                  <a:pt x="15682" y="3563"/>
                  <a:pt x="16247" y="3689"/>
                </a:cubicBezTo>
                <a:cubicBezTo>
                  <a:pt x="16179" y="4154"/>
                  <a:pt x="16095" y="4705"/>
                  <a:pt x="16033" y="5120"/>
                </a:cubicBezTo>
                <a:cubicBezTo>
                  <a:pt x="15810" y="5075"/>
                  <a:pt x="15484" y="5035"/>
                  <a:pt x="15150" y="5035"/>
                </a:cubicBezTo>
                <a:cubicBezTo>
                  <a:pt x="14968" y="5035"/>
                  <a:pt x="14783" y="5047"/>
                  <a:pt x="14611" y="5076"/>
                </a:cubicBezTo>
                <a:cubicBezTo>
                  <a:pt x="13536" y="5258"/>
                  <a:pt x="12918" y="5925"/>
                  <a:pt x="12918" y="6907"/>
                </a:cubicBezTo>
                <a:lnTo>
                  <a:pt x="12918" y="8819"/>
                </a:lnTo>
                <a:cubicBezTo>
                  <a:pt x="12918" y="9143"/>
                  <a:pt x="13180" y="9405"/>
                  <a:pt x="13504" y="9405"/>
                </a:cubicBezTo>
                <a:lnTo>
                  <a:pt x="15681" y="9405"/>
                </a:lnTo>
                <a:lnTo>
                  <a:pt x="15388" y="10576"/>
                </a:lnTo>
                <a:lnTo>
                  <a:pt x="13504" y="10576"/>
                </a:lnTo>
                <a:cubicBezTo>
                  <a:pt x="13180" y="10576"/>
                  <a:pt x="12918" y="10838"/>
                  <a:pt x="12918" y="11161"/>
                </a:cubicBezTo>
                <a:lnTo>
                  <a:pt x="12918" y="18811"/>
                </a:lnTo>
                <a:lnTo>
                  <a:pt x="11162" y="18811"/>
                </a:lnTo>
                <a:lnTo>
                  <a:pt x="11162" y="11161"/>
                </a:lnTo>
                <a:cubicBezTo>
                  <a:pt x="11162" y="10838"/>
                  <a:pt x="10900" y="10576"/>
                  <a:pt x="10576" y="10576"/>
                </a:cubicBezTo>
                <a:lnTo>
                  <a:pt x="9407" y="10576"/>
                </a:lnTo>
                <a:lnTo>
                  <a:pt x="9407" y="9405"/>
                </a:lnTo>
                <a:lnTo>
                  <a:pt x="10576" y="9405"/>
                </a:lnTo>
                <a:cubicBezTo>
                  <a:pt x="10900" y="9405"/>
                  <a:pt x="11162" y="9143"/>
                  <a:pt x="11162" y="8821"/>
                </a:cubicBezTo>
                <a:cubicBezTo>
                  <a:pt x="11162" y="7215"/>
                  <a:pt x="11162" y="6481"/>
                  <a:pt x="11162" y="6143"/>
                </a:cubicBezTo>
                <a:cubicBezTo>
                  <a:pt x="11162" y="5520"/>
                  <a:pt x="11163" y="4843"/>
                  <a:pt x="11770" y="4324"/>
                </a:cubicBezTo>
                <a:cubicBezTo>
                  <a:pt x="12234" y="3928"/>
                  <a:pt x="12823" y="3687"/>
                  <a:pt x="13628" y="3571"/>
                </a:cubicBezTo>
                <a:cubicBezTo>
                  <a:pt x="13950" y="3524"/>
                  <a:pt x="14274" y="3500"/>
                  <a:pt x="14602" y="3500"/>
                </a:cubicBezTo>
                <a:close/>
                <a:moveTo>
                  <a:pt x="17017" y="1170"/>
                </a:moveTo>
                <a:cubicBezTo>
                  <a:pt x="17990" y="1170"/>
                  <a:pt x="18811" y="1975"/>
                  <a:pt x="18811" y="2927"/>
                </a:cubicBezTo>
                <a:lnTo>
                  <a:pt x="18811" y="17056"/>
                </a:lnTo>
                <a:cubicBezTo>
                  <a:pt x="18811" y="18023"/>
                  <a:pt x="18024" y="18811"/>
                  <a:pt x="17056" y="18811"/>
                </a:cubicBezTo>
                <a:lnTo>
                  <a:pt x="14089" y="18811"/>
                </a:lnTo>
                <a:lnTo>
                  <a:pt x="14089" y="11747"/>
                </a:lnTo>
                <a:lnTo>
                  <a:pt x="15846" y="11747"/>
                </a:lnTo>
                <a:cubicBezTo>
                  <a:pt x="16115" y="11747"/>
                  <a:pt x="16348" y="11565"/>
                  <a:pt x="16414" y="11305"/>
                </a:cubicBezTo>
                <a:lnTo>
                  <a:pt x="16999" y="8963"/>
                </a:lnTo>
                <a:cubicBezTo>
                  <a:pt x="17042" y="8787"/>
                  <a:pt x="17003" y="8602"/>
                  <a:pt x="16893" y="8460"/>
                </a:cubicBezTo>
                <a:cubicBezTo>
                  <a:pt x="16782" y="8317"/>
                  <a:pt x="16612" y="8235"/>
                  <a:pt x="16431" y="8235"/>
                </a:cubicBezTo>
                <a:lnTo>
                  <a:pt x="14089" y="8235"/>
                </a:lnTo>
                <a:lnTo>
                  <a:pt x="14089" y="6909"/>
                </a:lnTo>
                <a:cubicBezTo>
                  <a:pt x="14089" y="6638"/>
                  <a:pt x="14144" y="6343"/>
                  <a:pt x="14808" y="6229"/>
                </a:cubicBezTo>
                <a:cubicBezTo>
                  <a:pt x="14936" y="6208"/>
                  <a:pt x="15061" y="6199"/>
                  <a:pt x="15182" y="6199"/>
                </a:cubicBezTo>
                <a:cubicBezTo>
                  <a:pt x="15552" y="6199"/>
                  <a:pt x="15890" y="6283"/>
                  <a:pt x="16198" y="6360"/>
                </a:cubicBezTo>
                <a:cubicBezTo>
                  <a:pt x="16304" y="6387"/>
                  <a:pt x="16415" y="6421"/>
                  <a:pt x="16532" y="6421"/>
                </a:cubicBezTo>
                <a:cubicBezTo>
                  <a:pt x="16632" y="6421"/>
                  <a:pt x="16736" y="6396"/>
                  <a:pt x="16847" y="6321"/>
                </a:cubicBezTo>
                <a:cubicBezTo>
                  <a:pt x="16983" y="6229"/>
                  <a:pt x="17074" y="6084"/>
                  <a:pt x="17098" y="5923"/>
                </a:cubicBezTo>
                <a:cubicBezTo>
                  <a:pt x="17098" y="5923"/>
                  <a:pt x="17362" y="4156"/>
                  <a:pt x="17482" y="3339"/>
                </a:cubicBezTo>
                <a:cubicBezTo>
                  <a:pt x="17525" y="3049"/>
                  <a:pt x="17346" y="2769"/>
                  <a:pt x="17063" y="2690"/>
                </a:cubicBezTo>
                <a:cubicBezTo>
                  <a:pt x="16267" y="2463"/>
                  <a:pt x="15346" y="2343"/>
                  <a:pt x="14504" y="2343"/>
                </a:cubicBezTo>
                <a:cubicBezTo>
                  <a:pt x="14137" y="2343"/>
                  <a:pt x="13786" y="2365"/>
                  <a:pt x="13467" y="2412"/>
                </a:cubicBezTo>
                <a:cubicBezTo>
                  <a:pt x="12434" y="2562"/>
                  <a:pt x="11646" y="2888"/>
                  <a:pt x="11009" y="3434"/>
                </a:cubicBezTo>
                <a:cubicBezTo>
                  <a:pt x="10121" y="4193"/>
                  <a:pt x="10010" y="5168"/>
                  <a:pt x="9999" y="5833"/>
                </a:cubicBezTo>
                <a:cubicBezTo>
                  <a:pt x="9999" y="5847"/>
                  <a:pt x="9999" y="7029"/>
                  <a:pt x="9999" y="8235"/>
                </a:cubicBezTo>
                <a:lnTo>
                  <a:pt x="8821" y="8235"/>
                </a:lnTo>
                <a:cubicBezTo>
                  <a:pt x="8497" y="8235"/>
                  <a:pt x="8236" y="8497"/>
                  <a:pt x="8236" y="8819"/>
                </a:cubicBezTo>
                <a:lnTo>
                  <a:pt x="8236" y="11161"/>
                </a:lnTo>
                <a:cubicBezTo>
                  <a:pt x="8236" y="11485"/>
                  <a:pt x="8497" y="11747"/>
                  <a:pt x="8821" y="11747"/>
                </a:cubicBezTo>
                <a:lnTo>
                  <a:pt x="9991" y="11747"/>
                </a:lnTo>
                <a:lnTo>
                  <a:pt x="9991" y="18811"/>
                </a:lnTo>
                <a:lnTo>
                  <a:pt x="2927" y="18811"/>
                </a:lnTo>
                <a:cubicBezTo>
                  <a:pt x="1959" y="18811"/>
                  <a:pt x="1172" y="18023"/>
                  <a:pt x="1172" y="17054"/>
                </a:cubicBezTo>
                <a:lnTo>
                  <a:pt x="1172" y="2927"/>
                </a:lnTo>
                <a:cubicBezTo>
                  <a:pt x="1172" y="1959"/>
                  <a:pt x="1959" y="1170"/>
                  <a:pt x="2927" y="1170"/>
                </a:cubicBezTo>
                <a:close/>
                <a:moveTo>
                  <a:pt x="2927" y="1"/>
                </a:moveTo>
                <a:cubicBezTo>
                  <a:pt x="1314" y="1"/>
                  <a:pt x="1" y="1313"/>
                  <a:pt x="1" y="2927"/>
                </a:cubicBezTo>
                <a:lnTo>
                  <a:pt x="1" y="17056"/>
                </a:lnTo>
                <a:cubicBezTo>
                  <a:pt x="1" y="18669"/>
                  <a:pt x="1314" y="19982"/>
                  <a:pt x="2927" y="19982"/>
                </a:cubicBezTo>
                <a:lnTo>
                  <a:pt x="17054" y="19982"/>
                </a:lnTo>
                <a:cubicBezTo>
                  <a:pt x="18669" y="19982"/>
                  <a:pt x="19982" y="18669"/>
                  <a:pt x="19982" y="17056"/>
                </a:cubicBezTo>
                <a:lnTo>
                  <a:pt x="19982" y="2927"/>
                </a:lnTo>
                <a:cubicBezTo>
                  <a:pt x="19982" y="2145"/>
                  <a:pt x="19669" y="1409"/>
                  <a:pt x="19101" y="853"/>
                </a:cubicBezTo>
                <a:cubicBezTo>
                  <a:pt x="18538" y="303"/>
                  <a:pt x="17797" y="1"/>
                  <a:pt x="17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1" name="Google Shape;1711;p87"/>
          <p:cNvGrpSpPr/>
          <p:nvPr/>
        </p:nvGrpSpPr>
        <p:grpSpPr>
          <a:xfrm>
            <a:off x="1224670" y="3689832"/>
            <a:ext cx="303374" cy="303344"/>
            <a:chOff x="812101" y="2571761"/>
            <a:chExt cx="417066" cy="417024"/>
          </a:xfrm>
        </p:grpSpPr>
        <p:sp>
          <p:nvSpPr>
            <p:cNvPr id="1712" name="Google Shape;1712;p87"/>
            <p:cNvSpPr/>
            <p:nvPr/>
          </p:nvSpPr>
          <p:spPr>
            <a:xfrm>
              <a:off x="935084" y="2694744"/>
              <a:ext cx="171071" cy="171071"/>
            </a:xfrm>
            <a:custGeom>
              <a:avLst/>
              <a:gdLst/>
              <a:ahLst/>
              <a:cxnLst/>
              <a:rect l="l" t="t" r="r" b="b"/>
              <a:pathLst>
                <a:path w="8197" h="8197" extrusionOk="0">
                  <a:moveTo>
                    <a:pt x="4099" y="1171"/>
                  </a:moveTo>
                  <a:cubicBezTo>
                    <a:pt x="5712" y="1171"/>
                    <a:pt x="7027" y="2484"/>
                    <a:pt x="7027" y="4097"/>
                  </a:cubicBezTo>
                  <a:cubicBezTo>
                    <a:pt x="7027" y="5712"/>
                    <a:pt x="5712" y="7025"/>
                    <a:pt x="4099" y="7025"/>
                  </a:cubicBezTo>
                  <a:cubicBezTo>
                    <a:pt x="2486" y="7025"/>
                    <a:pt x="1171" y="5712"/>
                    <a:pt x="1171" y="4097"/>
                  </a:cubicBezTo>
                  <a:cubicBezTo>
                    <a:pt x="1171" y="2484"/>
                    <a:pt x="2486" y="1171"/>
                    <a:pt x="4099" y="1171"/>
                  </a:cubicBezTo>
                  <a:close/>
                  <a:moveTo>
                    <a:pt x="4099" y="0"/>
                  </a:moveTo>
                  <a:cubicBezTo>
                    <a:pt x="1840" y="0"/>
                    <a:pt x="0" y="1838"/>
                    <a:pt x="0" y="4097"/>
                  </a:cubicBezTo>
                  <a:cubicBezTo>
                    <a:pt x="0" y="6358"/>
                    <a:pt x="1840" y="8196"/>
                    <a:pt x="4099" y="8196"/>
                  </a:cubicBezTo>
                  <a:cubicBezTo>
                    <a:pt x="6358" y="8196"/>
                    <a:pt x="8196" y="6358"/>
                    <a:pt x="8196" y="4097"/>
                  </a:cubicBezTo>
                  <a:cubicBezTo>
                    <a:pt x="8196" y="1838"/>
                    <a:pt x="6358" y="0"/>
                    <a:pt x="40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87"/>
            <p:cNvSpPr/>
            <p:nvPr/>
          </p:nvSpPr>
          <p:spPr>
            <a:xfrm>
              <a:off x="860977" y="2620616"/>
              <a:ext cx="319311" cy="319290"/>
            </a:xfrm>
            <a:custGeom>
              <a:avLst/>
              <a:gdLst/>
              <a:ahLst/>
              <a:cxnLst/>
              <a:rect l="l" t="t" r="r" b="b"/>
              <a:pathLst>
                <a:path w="15300" h="15299" extrusionOk="0">
                  <a:moveTo>
                    <a:pt x="12333" y="1171"/>
                  </a:moveTo>
                  <a:cubicBezTo>
                    <a:pt x="13306" y="1171"/>
                    <a:pt x="14128" y="1994"/>
                    <a:pt x="14128" y="2967"/>
                  </a:cubicBezTo>
                  <a:lnTo>
                    <a:pt x="14128" y="12334"/>
                  </a:lnTo>
                  <a:cubicBezTo>
                    <a:pt x="14128" y="13307"/>
                    <a:pt x="13306" y="14129"/>
                    <a:pt x="12333" y="14129"/>
                  </a:cubicBezTo>
                  <a:lnTo>
                    <a:pt x="2968" y="14129"/>
                  </a:lnTo>
                  <a:cubicBezTo>
                    <a:pt x="1993" y="14129"/>
                    <a:pt x="1172" y="13307"/>
                    <a:pt x="1172" y="12334"/>
                  </a:cubicBezTo>
                  <a:lnTo>
                    <a:pt x="1172" y="2967"/>
                  </a:lnTo>
                  <a:cubicBezTo>
                    <a:pt x="1172" y="1994"/>
                    <a:pt x="1993" y="1171"/>
                    <a:pt x="2968" y="1171"/>
                  </a:cubicBezTo>
                  <a:close/>
                  <a:moveTo>
                    <a:pt x="2968" y="0"/>
                  </a:moveTo>
                  <a:cubicBezTo>
                    <a:pt x="1351" y="0"/>
                    <a:pt x="1" y="1346"/>
                    <a:pt x="1" y="2967"/>
                  </a:cubicBezTo>
                  <a:lnTo>
                    <a:pt x="1" y="12334"/>
                  </a:lnTo>
                  <a:cubicBezTo>
                    <a:pt x="1" y="13952"/>
                    <a:pt x="1349" y="15299"/>
                    <a:pt x="2968" y="15299"/>
                  </a:cubicBezTo>
                  <a:lnTo>
                    <a:pt x="12333" y="15299"/>
                  </a:lnTo>
                  <a:cubicBezTo>
                    <a:pt x="13953" y="15299"/>
                    <a:pt x="15299" y="13951"/>
                    <a:pt x="15299" y="12334"/>
                  </a:cubicBezTo>
                  <a:lnTo>
                    <a:pt x="15299" y="2967"/>
                  </a:lnTo>
                  <a:cubicBezTo>
                    <a:pt x="15299" y="1345"/>
                    <a:pt x="13948" y="0"/>
                    <a:pt x="12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87"/>
            <p:cNvSpPr/>
            <p:nvPr/>
          </p:nvSpPr>
          <p:spPr>
            <a:xfrm>
              <a:off x="812101" y="2571761"/>
              <a:ext cx="417066" cy="417024"/>
            </a:xfrm>
            <a:custGeom>
              <a:avLst/>
              <a:gdLst/>
              <a:ahLst/>
              <a:cxnLst/>
              <a:rect l="l" t="t" r="r" b="b"/>
              <a:pathLst>
                <a:path w="19984" h="19982" extrusionOk="0">
                  <a:moveTo>
                    <a:pt x="17056" y="1172"/>
                  </a:moveTo>
                  <a:cubicBezTo>
                    <a:pt x="18025" y="1172"/>
                    <a:pt x="18812" y="1959"/>
                    <a:pt x="18812" y="2927"/>
                  </a:cubicBezTo>
                  <a:lnTo>
                    <a:pt x="18812" y="17056"/>
                  </a:lnTo>
                  <a:cubicBezTo>
                    <a:pt x="18812" y="18023"/>
                    <a:pt x="18025" y="18811"/>
                    <a:pt x="17056" y="18811"/>
                  </a:cubicBezTo>
                  <a:lnTo>
                    <a:pt x="2928" y="18811"/>
                  </a:lnTo>
                  <a:cubicBezTo>
                    <a:pt x="1961" y="18811"/>
                    <a:pt x="1172" y="18023"/>
                    <a:pt x="1172" y="17056"/>
                  </a:cubicBezTo>
                  <a:lnTo>
                    <a:pt x="1172" y="2927"/>
                  </a:lnTo>
                  <a:cubicBezTo>
                    <a:pt x="1172" y="1959"/>
                    <a:pt x="1961" y="1172"/>
                    <a:pt x="2928" y="1172"/>
                  </a:cubicBezTo>
                  <a:close/>
                  <a:moveTo>
                    <a:pt x="2928" y="1"/>
                  </a:moveTo>
                  <a:cubicBezTo>
                    <a:pt x="1313" y="1"/>
                    <a:pt x="1" y="1313"/>
                    <a:pt x="1" y="2927"/>
                  </a:cubicBezTo>
                  <a:lnTo>
                    <a:pt x="1" y="17056"/>
                  </a:lnTo>
                  <a:cubicBezTo>
                    <a:pt x="1" y="18669"/>
                    <a:pt x="1313" y="19982"/>
                    <a:pt x="2928" y="19982"/>
                  </a:cubicBezTo>
                  <a:lnTo>
                    <a:pt x="17056" y="19982"/>
                  </a:lnTo>
                  <a:cubicBezTo>
                    <a:pt x="18669" y="19982"/>
                    <a:pt x="19984" y="18669"/>
                    <a:pt x="19984" y="17056"/>
                  </a:cubicBezTo>
                  <a:lnTo>
                    <a:pt x="19984" y="2927"/>
                  </a:lnTo>
                  <a:cubicBezTo>
                    <a:pt x="19984" y="1313"/>
                    <a:pt x="18669" y="1"/>
                    <a:pt x="170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87"/>
            <p:cNvSpPr/>
            <p:nvPr/>
          </p:nvSpPr>
          <p:spPr>
            <a:xfrm>
              <a:off x="1081712" y="2670306"/>
              <a:ext cx="48878" cy="48898"/>
            </a:xfrm>
            <a:custGeom>
              <a:avLst/>
              <a:gdLst/>
              <a:ahLst/>
              <a:cxnLst/>
              <a:rect l="l" t="t" r="r" b="b"/>
              <a:pathLst>
                <a:path w="2342" h="2343" extrusionOk="0">
                  <a:moveTo>
                    <a:pt x="1170" y="0"/>
                  </a:moveTo>
                  <a:cubicBezTo>
                    <a:pt x="524" y="0"/>
                    <a:pt x="1" y="526"/>
                    <a:pt x="1" y="1171"/>
                  </a:cubicBezTo>
                  <a:cubicBezTo>
                    <a:pt x="1" y="1817"/>
                    <a:pt x="524" y="2342"/>
                    <a:pt x="1170" y="2342"/>
                  </a:cubicBezTo>
                  <a:cubicBezTo>
                    <a:pt x="1816" y="2342"/>
                    <a:pt x="2341" y="1817"/>
                    <a:pt x="2341" y="1171"/>
                  </a:cubicBezTo>
                  <a:cubicBezTo>
                    <a:pt x="2341" y="526"/>
                    <a:pt x="1816" y="0"/>
                    <a:pt x="1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87"/>
          <p:cNvGrpSpPr/>
          <p:nvPr/>
        </p:nvGrpSpPr>
        <p:grpSpPr>
          <a:xfrm>
            <a:off x="1729390" y="3689832"/>
            <a:ext cx="303344" cy="303344"/>
            <a:chOff x="1323129" y="2571761"/>
            <a:chExt cx="417024" cy="417024"/>
          </a:xfrm>
        </p:grpSpPr>
        <p:sp>
          <p:nvSpPr>
            <p:cNvPr id="1717" name="Google Shape;1717;p87"/>
            <p:cNvSpPr/>
            <p:nvPr/>
          </p:nvSpPr>
          <p:spPr>
            <a:xfrm>
              <a:off x="1385007" y="2719183"/>
              <a:ext cx="73337" cy="219907"/>
            </a:xfrm>
            <a:custGeom>
              <a:avLst/>
              <a:gdLst/>
              <a:ahLst/>
              <a:cxnLst/>
              <a:rect l="l" t="t" r="r" b="b"/>
              <a:pathLst>
                <a:path w="3514" h="10537" extrusionOk="0">
                  <a:moveTo>
                    <a:pt x="2342" y="1171"/>
                  </a:moveTo>
                  <a:lnTo>
                    <a:pt x="2342" y="9367"/>
                  </a:lnTo>
                  <a:lnTo>
                    <a:pt x="1171" y="9367"/>
                  </a:lnTo>
                  <a:lnTo>
                    <a:pt x="1171" y="1171"/>
                  </a:lnTo>
                  <a:close/>
                  <a:moveTo>
                    <a:pt x="586" y="0"/>
                  </a:moveTo>
                  <a:cubicBezTo>
                    <a:pt x="264" y="0"/>
                    <a:pt x="0" y="262"/>
                    <a:pt x="0" y="586"/>
                  </a:cubicBezTo>
                  <a:lnTo>
                    <a:pt x="0" y="9951"/>
                  </a:lnTo>
                  <a:cubicBezTo>
                    <a:pt x="0" y="10275"/>
                    <a:pt x="264" y="10537"/>
                    <a:pt x="586" y="10537"/>
                  </a:cubicBezTo>
                  <a:lnTo>
                    <a:pt x="2928" y="10537"/>
                  </a:lnTo>
                  <a:cubicBezTo>
                    <a:pt x="3252" y="10537"/>
                    <a:pt x="3514" y="10275"/>
                    <a:pt x="3514" y="9951"/>
                  </a:cubicBezTo>
                  <a:lnTo>
                    <a:pt x="3514" y="586"/>
                  </a:lnTo>
                  <a:cubicBezTo>
                    <a:pt x="3514" y="262"/>
                    <a:pt x="3252" y="0"/>
                    <a:pt x="2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87"/>
            <p:cNvSpPr/>
            <p:nvPr/>
          </p:nvSpPr>
          <p:spPr>
            <a:xfrm>
              <a:off x="1385007" y="2621430"/>
              <a:ext cx="73337" cy="73337"/>
            </a:xfrm>
            <a:custGeom>
              <a:avLst/>
              <a:gdLst/>
              <a:ahLst/>
              <a:cxnLst/>
              <a:rect l="l" t="t" r="r" b="b"/>
              <a:pathLst>
                <a:path w="3514" h="3514" extrusionOk="0">
                  <a:moveTo>
                    <a:pt x="1757" y="1171"/>
                  </a:moveTo>
                  <a:cubicBezTo>
                    <a:pt x="2081" y="1171"/>
                    <a:pt x="2342" y="1435"/>
                    <a:pt x="2342" y="1757"/>
                  </a:cubicBezTo>
                  <a:cubicBezTo>
                    <a:pt x="2342" y="2080"/>
                    <a:pt x="2081" y="2342"/>
                    <a:pt x="1757" y="2342"/>
                  </a:cubicBezTo>
                  <a:cubicBezTo>
                    <a:pt x="1435" y="2342"/>
                    <a:pt x="1171" y="2080"/>
                    <a:pt x="1171" y="1757"/>
                  </a:cubicBezTo>
                  <a:cubicBezTo>
                    <a:pt x="1171" y="1435"/>
                    <a:pt x="1435" y="1171"/>
                    <a:pt x="1757" y="1171"/>
                  </a:cubicBezTo>
                  <a:close/>
                  <a:moveTo>
                    <a:pt x="1757" y="0"/>
                  </a:moveTo>
                  <a:cubicBezTo>
                    <a:pt x="789" y="0"/>
                    <a:pt x="0" y="789"/>
                    <a:pt x="0" y="1757"/>
                  </a:cubicBezTo>
                  <a:cubicBezTo>
                    <a:pt x="0" y="2726"/>
                    <a:pt x="789" y="3513"/>
                    <a:pt x="1757" y="3513"/>
                  </a:cubicBezTo>
                  <a:cubicBezTo>
                    <a:pt x="2726" y="3513"/>
                    <a:pt x="3514" y="2726"/>
                    <a:pt x="3514" y="1757"/>
                  </a:cubicBezTo>
                  <a:cubicBezTo>
                    <a:pt x="3514" y="789"/>
                    <a:pt x="2726" y="0"/>
                    <a:pt x="17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87"/>
            <p:cNvSpPr/>
            <p:nvPr/>
          </p:nvSpPr>
          <p:spPr>
            <a:xfrm>
              <a:off x="1482759" y="2718786"/>
              <a:ext cx="195510" cy="220304"/>
            </a:xfrm>
            <a:custGeom>
              <a:avLst/>
              <a:gdLst/>
              <a:ahLst/>
              <a:cxnLst/>
              <a:rect l="l" t="t" r="r" b="b"/>
              <a:pathLst>
                <a:path w="9368" h="10556" extrusionOk="0">
                  <a:moveTo>
                    <a:pt x="5559" y="1173"/>
                  </a:moveTo>
                  <a:cubicBezTo>
                    <a:pt x="5720" y="1173"/>
                    <a:pt x="5883" y="1186"/>
                    <a:pt x="6044" y="1212"/>
                  </a:cubicBezTo>
                  <a:cubicBezTo>
                    <a:pt x="7422" y="1435"/>
                    <a:pt x="8196" y="2535"/>
                    <a:pt x="8196" y="3669"/>
                  </a:cubicBezTo>
                  <a:lnTo>
                    <a:pt x="8196" y="9386"/>
                  </a:lnTo>
                  <a:lnTo>
                    <a:pt x="7025" y="9386"/>
                  </a:lnTo>
                  <a:lnTo>
                    <a:pt x="7025" y="4702"/>
                  </a:lnTo>
                  <a:cubicBezTo>
                    <a:pt x="7025" y="3411"/>
                    <a:pt x="5975" y="2360"/>
                    <a:pt x="4683" y="2360"/>
                  </a:cubicBezTo>
                  <a:cubicBezTo>
                    <a:pt x="3392" y="2360"/>
                    <a:pt x="2341" y="3411"/>
                    <a:pt x="2341" y="4702"/>
                  </a:cubicBezTo>
                  <a:lnTo>
                    <a:pt x="2341" y="9386"/>
                  </a:lnTo>
                  <a:lnTo>
                    <a:pt x="1170" y="9386"/>
                  </a:lnTo>
                  <a:lnTo>
                    <a:pt x="1170" y="1190"/>
                  </a:lnTo>
                  <a:lnTo>
                    <a:pt x="2341" y="1190"/>
                  </a:lnTo>
                  <a:lnTo>
                    <a:pt x="2341" y="1776"/>
                  </a:lnTo>
                  <a:cubicBezTo>
                    <a:pt x="2341" y="2011"/>
                    <a:pt x="2484" y="2225"/>
                    <a:pt x="2704" y="2316"/>
                  </a:cubicBezTo>
                  <a:cubicBezTo>
                    <a:pt x="2776" y="2346"/>
                    <a:pt x="2852" y="2361"/>
                    <a:pt x="2928" y="2361"/>
                  </a:cubicBezTo>
                  <a:cubicBezTo>
                    <a:pt x="3080" y="2361"/>
                    <a:pt x="3229" y="2301"/>
                    <a:pt x="3341" y="2190"/>
                  </a:cubicBezTo>
                  <a:lnTo>
                    <a:pt x="3615" y="1916"/>
                  </a:lnTo>
                  <a:cubicBezTo>
                    <a:pt x="4086" y="1443"/>
                    <a:pt x="4813" y="1173"/>
                    <a:pt x="5559" y="1173"/>
                  </a:cubicBezTo>
                  <a:close/>
                  <a:moveTo>
                    <a:pt x="5553" y="0"/>
                  </a:moveTo>
                  <a:cubicBezTo>
                    <a:pt x="4823" y="0"/>
                    <a:pt x="4110" y="189"/>
                    <a:pt x="3509" y="536"/>
                  </a:cubicBezTo>
                  <a:cubicBezTo>
                    <a:pt x="3475" y="246"/>
                    <a:pt x="3227" y="19"/>
                    <a:pt x="2927" y="19"/>
                  </a:cubicBezTo>
                  <a:lnTo>
                    <a:pt x="586" y="19"/>
                  </a:lnTo>
                  <a:cubicBezTo>
                    <a:pt x="262" y="19"/>
                    <a:pt x="1" y="281"/>
                    <a:pt x="1" y="605"/>
                  </a:cubicBezTo>
                  <a:lnTo>
                    <a:pt x="1" y="9970"/>
                  </a:lnTo>
                  <a:cubicBezTo>
                    <a:pt x="1" y="10294"/>
                    <a:pt x="262" y="10556"/>
                    <a:pt x="586" y="10556"/>
                  </a:cubicBezTo>
                  <a:lnTo>
                    <a:pt x="2927" y="10556"/>
                  </a:lnTo>
                  <a:cubicBezTo>
                    <a:pt x="3250" y="10556"/>
                    <a:pt x="3512" y="10294"/>
                    <a:pt x="3512" y="9970"/>
                  </a:cubicBezTo>
                  <a:lnTo>
                    <a:pt x="3512" y="4702"/>
                  </a:lnTo>
                  <a:cubicBezTo>
                    <a:pt x="3512" y="4056"/>
                    <a:pt x="4038" y="3531"/>
                    <a:pt x="4683" y="3531"/>
                  </a:cubicBezTo>
                  <a:cubicBezTo>
                    <a:pt x="5329" y="3531"/>
                    <a:pt x="5854" y="4056"/>
                    <a:pt x="5854" y="4702"/>
                  </a:cubicBezTo>
                  <a:lnTo>
                    <a:pt x="5854" y="9970"/>
                  </a:lnTo>
                  <a:cubicBezTo>
                    <a:pt x="5854" y="10294"/>
                    <a:pt x="6116" y="10556"/>
                    <a:pt x="6440" y="10556"/>
                  </a:cubicBezTo>
                  <a:lnTo>
                    <a:pt x="8782" y="10556"/>
                  </a:lnTo>
                  <a:cubicBezTo>
                    <a:pt x="9104" y="10556"/>
                    <a:pt x="9368" y="10294"/>
                    <a:pt x="9368" y="9970"/>
                  </a:cubicBezTo>
                  <a:lnTo>
                    <a:pt x="9368" y="3669"/>
                  </a:lnTo>
                  <a:cubicBezTo>
                    <a:pt x="9368" y="1921"/>
                    <a:pt x="8131" y="364"/>
                    <a:pt x="6231" y="55"/>
                  </a:cubicBezTo>
                  <a:cubicBezTo>
                    <a:pt x="6005" y="18"/>
                    <a:pt x="5779" y="0"/>
                    <a:pt x="55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87"/>
            <p:cNvSpPr/>
            <p:nvPr/>
          </p:nvSpPr>
          <p:spPr>
            <a:xfrm>
              <a:off x="1323129" y="2571761"/>
              <a:ext cx="417024" cy="417024"/>
            </a:xfrm>
            <a:custGeom>
              <a:avLst/>
              <a:gdLst/>
              <a:ahLst/>
              <a:cxnLst/>
              <a:rect l="l" t="t" r="r" b="b"/>
              <a:pathLst>
                <a:path w="19982" h="19982" extrusionOk="0">
                  <a:moveTo>
                    <a:pt x="17015" y="1170"/>
                  </a:moveTo>
                  <a:cubicBezTo>
                    <a:pt x="17989" y="1170"/>
                    <a:pt x="18810" y="1993"/>
                    <a:pt x="18810" y="2966"/>
                  </a:cubicBezTo>
                  <a:lnTo>
                    <a:pt x="18810" y="17015"/>
                  </a:lnTo>
                  <a:cubicBezTo>
                    <a:pt x="18810" y="17990"/>
                    <a:pt x="17989" y="18811"/>
                    <a:pt x="17015" y="18811"/>
                  </a:cubicBezTo>
                  <a:lnTo>
                    <a:pt x="2965" y="18811"/>
                  </a:lnTo>
                  <a:cubicBezTo>
                    <a:pt x="1992" y="18811"/>
                    <a:pt x="1170" y="17990"/>
                    <a:pt x="1170" y="17015"/>
                  </a:cubicBezTo>
                  <a:lnTo>
                    <a:pt x="1170" y="2966"/>
                  </a:lnTo>
                  <a:cubicBezTo>
                    <a:pt x="1170" y="1993"/>
                    <a:pt x="1992" y="1170"/>
                    <a:pt x="2965" y="1170"/>
                  </a:cubicBezTo>
                  <a:close/>
                  <a:moveTo>
                    <a:pt x="2965" y="1"/>
                  </a:moveTo>
                  <a:cubicBezTo>
                    <a:pt x="1347" y="1"/>
                    <a:pt x="0" y="1349"/>
                    <a:pt x="0" y="2966"/>
                  </a:cubicBezTo>
                  <a:lnTo>
                    <a:pt x="0" y="17015"/>
                  </a:lnTo>
                  <a:cubicBezTo>
                    <a:pt x="0" y="18635"/>
                    <a:pt x="1348" y="19982"/>
                    <a:pt x="2965" y="19982"/>
                  </a:cubicBezTo>
                  <a:lnTo>
                    <a:pt x="17017" y="19982"/>
                  </a:lnTo>
                  <a:cubicBezTo>
                    <a:pt x="18635" y="19982"/>
                    <a:pt x="19981" y="18634"/>
                    <a:pt x="19981" y="17015"/>
                  </a:cubicBezTo>
                  <a:lnTo>
                    <a:pt x="19981" y="2966"/>
                  </a:lnTo>
                  <a:cubicBezTo>
                    <a:pt x="19981" y="1347"/>
                    <a:pt x="18633" y="1"/>
                    <a:pt x="170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1" name="Google Shape;1721;p87"/>
          <p:cNvGrpSpPr/>
          <p:nvPr/>
        </p:nvGrpSpPr>
        <p:grpSpPr>
          <a:xfrm>
            <a:off x="2234079" y="3692952"/>
            <a:ext cx="297237" cy="297237"/>
            <a:chOff x="2038375" y="3798025"/>
            <a:chExt cx="841792" cy="841792"/>
          </a:xfrm>
        </p:grpSpPr>
        <p:sp>
          <p:nvSpPr>
            <p:cNvPr id="1722" name="Google Shape;1722;p87"/>
            <p:cNvSpPr/>
            <p:nvPr/>
          </p:nvSpPr>
          <p:spPr>
            <a:xfrm>
              <a:off x="2186646" y="3907135"/>
              <a:ext cx="545341" cy="623694"/>
            </a:xfrm>
            <a:custGeom>
              <a:avLst/>
              <a:gdLst/>
              <a:ahLst/>
              <a:cxnLst/>
              <a:rect l="l" t="t" r="r" b="b"/>
              <a:pathLst>
                <a:path w="182541" h="208768" extrusionOk="0">
                  <a:moveTo>
                    <a:pt x="124804" y="12232"/>
                  </a:moveTo>
                  <a:cubicBezTo>
                    <a:pt x="127609" y="36012"/>
                    <a:pt x="146529" y="54932"/>
                    <a:pt x="170308" y="57737"/>
                  </a:cubicBezTo>
                  <a:lnTo>
                    <a:pt x="170308" y="78353"/>
                  </a:lnTo>
                  <a:cubicBezTo>
                    <a:pt x="157261" y="77276"/>
                    <a:pt x="144865" y="72710"/>
                    <a:pt x="134166" y="65011"/>
                  </a:cubicBezTo>
                  <a:cubicBezTo>
                    <a:pt x="133084" y="64247"/>
                    <a:pt x="131821" y="63855"/>
                    <a:pt x="130560" y="63855"/>
                  </a:cubicBezTo>
                  <a:cubicBezTo>
                    <a:pt x="129615" y="63855"/>
                    <a:pt x="128671" y="64075"/>
                    <a:pt x="127805" y="64522"/>
                  </a:cubicBezTo>
                  <a:cubicBezTo>
                    <a:pt x="125750" y="65566"/>
                    <a:pt x="124478" y="67686"/>
                    <a:pt x="124478" y="69970"/>
                  </a:cubicBezTo>
                  <a:lnTo>
                    <a:pt x="124478" y="140429"/>
                  </a:lnTo>
                  <a:cubicBezTo>
                    <a:pt x="124478" y="171352"/>
                    <a:pt x="99295" y="196535"/>
                    <a:pt x="68339" y="196535"/>
                  </a:cubicBezTo>
                  <a:cubicBezTo>
                    <a:pt x="37383" y="196535"/>
                    <a:pt x="12233" y="171352"/>
                    <a:pt x="12233" y="140429"/>
                  </a:cubicBezTo>
                  <a:cubicBezTo>
                    <a:pt x="12233" y="111527"/>
                    <a:pt x="34153" y="87682"/>
                    <a:pt x="62239" y="84616"/>
                  </a:cubicBezTo>
                  <a:lnTo>
                    <a:pt x="62239" y="105330"/>
                  </a:lnTo>
                  <a:cubicBezTo>
                    <a:pt x="45505" y="108265"/>
                    <a:pt x="32751" y="122879"/>
                    <a:pt x="32751" y="140429"/>
                  </a:cubicBezTo>
                  <a:cubicBezTo>
                    <a:pt x="32751" y="160033"/>
                    <a:pt x="48702" y="176017"/>
                    <a:pt x="68339" y="176017"/>
                  </a:cubicBezTo>
                  <a:cubicBezTo>
                    <a:pt x="87976" y="176017"/>
                    <a:pt x="103927" y="160033"/>
                    <a:pt x="103927" y="140429"/>
                  </a:cubicBezTo>
                  <a:lnTo>
                    <a:pt x="103927" y="12232"/>
                  </a:lnTo>
                  <a:close/>
                  <a:moveTo>
                    <a:pt x="97827" y="0"/>
                  </a:moveTo>
                  <a:cubicBezTo>
                    <a:pt x="94435" y="0"/>
                    <a:pt x="91695" y="2740"/>
                    <a:pt x="91695" y="6133"/>
                  </a:cubicBezTo>
                  <a:lnTo>
                    <a:pt x="91695" y="140429"/>
                  </a:lnTo>
                  <a:cubicBezTo>
                    <a:pt x="91695" y="153313"/>
                    <a:pt x="81224" y="163784"/>
                    <a:pt x="68339" y="163784"/>
                  </a:cubicBezTo>
                  <a:cubicBezTo>
                    <a:pt x="55454" y="163784"/>
                    <a:pt x="44983" y="153313"/>
                    <a:pt x="44983" y="140429"/>
                  </a:cubicBezTo>
                  <a:cubicBezTo>
                    <a:pt x="44983" y="127544"/>
                    <a:pt x="55454" y="117040"/>
                    <a:pt x="68339" y="117040"/>
                  </a:cubicBezTo>
                  <a:cubicBezTo>
                    <a:pt x="71731" y="117040"/>
                    <a:pt x="74471" y="114300"/>
                    <a:pt x="74471" y="110940"/>
                  </a:cubicBezTo>
                  <a:lnTo>
                    <a:pt x="74471" y="78190"/>
                  </a:lnTo>
                  <a:cubicBezTo>
                    <a:pt x="74471" y="74797"/>
                    <a:pt x="71731" y="72057"/>
                    <a:pt x="68339" y="72057"/>
                  </a:cubicBezTo>
                  <a:cubicBezTo>
                    <a:pt x="30663" y="72057"/>
                    <a:pt x="0" y="102720"/>
                    <a:pt x="0" y="140429"/>
                  </a:cubicBezTo>
                  <a:cubicBezTo>
                    <a:pt x="0" y="178104"/>
                    <a:pt x="30663" y="208767"/>
                    <a:pt x="68339" y="208767"/>
                  </a:cubicBezTo>
                  <a:cubicBezTo>
                    <a:pt x="106047" y="208767"/>
                    <a:pt x="136710" y="178104"/>
                    <a:pt x="136710" y="140429"/>
                  </a:cubicBezTo>
                  <a:lnTo>
                    <a:pt x="136710" y="80963"/>
                  </a:lnTo>
                  <a:cubicBezTo>
                    <a:pt x="148877" y="87454"/>
                    <a:pt x="162414" y="90846"/>
                    <a:pt x="176441" y="90846"/>
                  </a:cubicBezTo>
                  <a:cubicBezTo>
                    <a:pt x="179801" y="90846"/>
                    <a:pt x="182541" y="88106"/>
                    <a:pt x="182541" y="84746"/>
                  </a:cubicBezTo>
                  <a:lnTo>
                    <a:pt x="182541" y="51963"/>
                  </a:lnTo>
                  <a:cubicBezTo>
                    <a:pt x="182541" y="48604"/>
                    <a:pt x="179801" y="45864"/>
                    <a:pt x="176441" y="45864"/>
                  </a:cubicBezTo>
                  <a:cubicBezTo>
                    <a:pt x="154520" y="45864"/>
                    <a:pt x="136710" y="28020"/>
                    <a:pt x="136710" y="6133"/>
                  </a:cubicBezTo>
                  <a:cubicBezTo>
                    <a:pt x="136710" y="2740"/>
                    <a:pt x="133970" y="0"/>
                    <a:pt x="13057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87"/>
            <p:cNvSpPr/>
            <p:nvPr/>
          </p:nvSpPr>
          <p:spPr>
            <a:xfrm>
              <a:off x="2038375" y="3798025"/>
              <a:ext cx="841792" cy="841792"/>
            </a:xfrm>
            <a:custGeom>
              <a:avLst/>
              <a:gdLst/>
              <a:ahLst/>
              <a:cxnLst/>
              <a:rect l="l" t="t" r="r" b="b"/>
              <a:pathLst>
                <a:path w="19982" h="19982" extrusionOk="0">
                  <a:moveTo>
                    <a:pt x="17017" y="1172"/>
                  </a:moveTo>
                  <a:cubicBezTo>
                    <a:pt x="17990" y="1172"/>
                    <a:pt x="18812" y="1975"/>
                    <a:pt x="18812" y="2927"/>
                  </a:cubicBezTo>
                  <a:lnTo>
                    <a:pt x="18812" y="17017"/>
                  </a:lnTo>
                  <a:cubicBezTo>
                    <a:pt x="18812" y="17990"/>
                    <a:pt x="17990" y="18811"/>
                    <a:pt x="17017" y="18811"/>
                  </a:cubicBezTo>
                  <a:lnTo>
                    <a:pt x="2966" y="18811"/>
                  </a:lnTo>
                  <a:cubicBezTo>
                    <a:pt x="1993" y="18811"/>
                    <a:pt x="1172" y="17990"/>
                    <a:pt x="1172" y="17017"/>
                  </a:cubicBezTo>
                  <a:lnTo>
                    <a:pt x="1172" y="2927"/>
                  </a:lnTo>
                  <a:cubicBezTo>
                    <a:pt x="1172" y="1975"/>
                    <a:pt x="1993" y="1172"/>
                    <a:pt x="2966" y="1172"/>
                  </a:cubicBezTo>
                  <a:close/>
                  <a:moveTo>
                    <a:pt x="2966" y="1"/>
                  </a:moveTo>
                  <a:cubicBezTo>
                    <a:pt x="1349" y="1"/>
                    <a:pt x="1" y="1310"/>
                    <a:pt x="1" y="2927"/>
                  </a:cubicBezTo>
                  <a:lnTo>
                    <a:pt x="1" y="17015"/>
                  </a:lnTo>
                  <a:cubicBezTo>
                    <a:pt x="1" y="18636"/>
                    <a:pt x="1349" y="19982"/>
                    <a:pt x="2966" y="19982"/>
                  </a:cubicBezTo>
                  <a:lnTo>
                    <a:pt x="17017" y="19982"/>
                  </a:lnTo>
                  <a:cubicBezTo>
                    <a:pt x="18635" y="19982"/>
                    <a:pt x="19982" y="18634"/>
                    <a:pt x="19982" y="17015"/>
                  </a:cubicBezTo>
                  <a:lnTo>
                    <a:pt x="19982" y="2927"/>
                  </a:lnTo>
                  <a:cubicBezTo>
                    <a:pt x="19982" y="1310"/>
                    <a:pt x="18635" y="1"/>
                    <a:pt x="170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691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0"/>
          <p:cNvSpPr txBox="1">
            <a:spLocks noGrp="1"/>
          </p:cNvSpPr>
          <p:nvPr>
            <p:ph type="title"/>
          </p:nvPr>
        </p:nvSpPr>
        <p:spPr>
          <a:xfrm>
            <a:off x="4982837" y="2039534"/>
            <a:ext cx="3351265" cy="841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accent1"/>
                </a:solidFill>
              </a:rPr>
              <a:t>Introduction</a:t>
            </a:r>
          </a:p>
        </p:txBody>
      </p:sp>
      <p:sp>
        <p:nvSpPr>
          <p:cNvPr id="317" name="Google Shape;317;p40"/>
          <p:cNvSpPr txBox="1">
            <a:spLocks noGrp="1"/>
          </p:cNvSpPr>
          <p:nvPr>
            <p:ph type="title" idx="2"/>
          </p:nvPr>
        </p:nvSpPr>
        <p:spPr>
          <a:xfrm>
            <a:off x="1215763" y="1692600"/>
            <a:ext cx="2636400" cy="1758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8"/>
          <p:cNvSpPr txBox="1">
            <a:spLocks noGrp="1"/>
          </p:cNvSpPr>
          <p:nvPr>
            <p:ph type="title"/>
          </p:nvPr>
        </p:nvSpPr>
        <p:spPr>
          <a:xfrm>
            <a:off x="1807950" y="1055188"/>
            <a:ext cx="5528100" cy="1271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solidFill>
                  <a:schemeClr val="tx1"/>
                </a:solidFill>
              </a:rPr>
              <a:t>Who is</a:t>
            </a:r>
            <a:br>
              <a:rPr lang="en" dirty="0">
                <a:solidFill>
                  <a:schemeClr val="bg2"/>
                </a:solidFill>
              </a:rPr>
            </a:br>
            <a:r>
              <a:rPr lang="en" dirty="0">
                <a:solidFill>
                  <a:schemeClr val="bg2"/>
                </a:solidFill>
              </a:rPr>
              <a:t>ACT</a:t>
            </a:r>
            <a:r>
              <a:rPr lang="en" dirty="0"/>
              <a:t> </a:t>
            </a:r>
            <a:r>
              <a:rPr lang="en" dirty="0">
                <a:solidFill>
                  <a:srgbClr val="00B050"/>
                </a:solidFill>
              </a:rPr>
              <a:t>Now</a:t>
            </a:r>
            <a:endParaRPr dirty="0">
              <a:solidFill>
                <a:srgbClr val="00B050"/>
              </a:solidFill>
            </a:endParaRPr>
          </a:p>
        </p:txBody>
      </p:sp>
      <p:sp>
        <p:nvSpPr>
          <p:cNvPr id="303" name="Google Shape;303;p38"/>
          <p:cNvSpPr txBox="1">
            <a:spLocks noGrp="1"/>
          </p:cNvSpPr>
          <p:nvPr>
            <p:ph type="subTitle" idx="1"/>
          </p:nvPr>
        </p:nvSpPr>
        <p:spPr>
          <a:xfrm>
            <a:off x="1575412" y="2415024"/>
            <a:ext cx="6422833" cy="1235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b="0" i="0" dirty="0">
                <a:solidFill>
                  <a:srgbClr val="000000"/>
                </a:solidFill>
                <a:effectLst/>
                <a:latin typeface="Calibri" panose="020F0502020204030204" pitchFamily="34" charset="0"/>
              </a:rPr>
              <a:t>ACT Now is a statewide coalition that works to ensure that youth across Illinois have access to affordable, high quality programs afterschool. We do this by advocating for afterschool programs at the local, federal, and state levels, developing and facilitating professional development opportunities for providers, pursuing and sharing new funding opportunities, and by connecting schools and CBOs to establish lasting partnerships.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50"/>
          <p:cNvSpPr txBox="1">
            <a:spLocks noGrp="1"/>
          </p:cNvSpPr>
          <p:nvPr>
            <p:ph type="title"/>
          </p:nvPr>
        </p:nvSpPr>
        <p:spPr>
          <a:xfrm>
            <a:off x="1112691" y="1314600"/>
            <a:ext cx="6918618" cy="2514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Get to Know You </a:t>
            </a:r>
            <a:r>
              <a:rPr lang="en" dirty="0">
                <a:solidFill>
                  <a:schemeClr val="dk2"/>
                </a:solidFill>
              </a:rPr>
              <a:t>Polls!</a:t>
            </a:r>
            <a:endParaRPr dirty="0">
              <a:solidFill>
                <a:schemeClr val="dk2"/>
              </a:solidFill>
            </a:endParaRPr>
          </a:p>
        </p:txBody>
      </p:sp>
    </p:spTree>
    <p:extLst>
      <p:ext uri="{BB962C8B-B14F-4D97-AF65-F5344CB8AC3E}">
        <p14:creationId xmlns:p14="http://schemas.microsoft.com/office/powerpoint/2010/main" val="432285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56"/>
          <p:cNvSpPr txBox="1">
            <a:spLocks noGrp="1"/>
          </p:cNvSpPr>
          <p:nvPr>
            <p:ph type="title"/>
          </p:nvPr>
        </p:nvSpPr>
        <p:spPr>
          <a:xfrm flipH="1">
            <a:off x="757646" y="1726025"/>
            <a:ext cx="3122154" cy="841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dk2"/>
                </a:solidFill>
              </a:rPr>
              <a:t>Series</a:t>
            </a:r>
            <a:r>
              <a:rPr lang="en" dirty="0"/>
              <a:t> Expectations</a:t>
            </a:r>
            <a:endParaRPr dirty="0"/>
          </a:p>
        </p:txBody>
      </p:sp>
      <p:sp>
        <p:nvSpPr>
          <p:cNvPr id="595" name="Google Shape;595;p56"/>
          <p:cNvSpPr txBox="1">
            <a:spLocks noGrp="1"/>
          </p:cNvSpPr>
          <p:nvPr>
            <p:ph type="subTitle" idx="1"/>
          </p:nvPr>
        </p:nvSpPr>
        <p:spPr>
          <a:xfrm flipH="1">
            <a:off x="1305575" y="2793175"/>
            <a:ext cx="2297400" cy="624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Topics, overview, and learning outcomes</a:t>
            </a:r>
            <a:endParaRPr dirty="0"/>
          </a:p>
        </p:txBody>
      </p:sp>
      <p:sp>
        <p:nvSpPr>
          <p:cNvPr id="596" name="Google Shape;596;p56"/>
          <p:cNvSpPr txBox="1">
            <a:spLocks noGrp="1"/>
          </p:cNvSpPr>
          <p:nvPr>
            <p:ph type="title" idx="2"/>
          </p:nvPr>
        </p:nvSpPr>
        <p:spPr>
          <a:xfrm flipH="1">
            <a:off x="5287725" y="1692600"/>
            <a:ext cx="2636400" cy="1758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6"/>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Series </a:t>
            </a:r>
            <a:r>
              <a:rPr lang="en" dirty="0">
                <a:solidFill>
                  <a:schemeClr val="accent1"/>
                </a:solidFill>
              </a:rPr>
              <a:t>Topics</a:t>
            </a:r>
            <a:endParaRPr dirty="0"/>
          </a:p>
        </p:txBody>
      </p:sp>
      <p:sp>
        <p:nvSpPr>
          <p:cNvPr id="400" name="Google Shape;400;p46"/>
          <p:cNvSpPr txBox="1">
            <a:spLocks noGrp="1"/>
          </p:cNvSpPr>
          <p:nvPr>
            <p:ph type="subTitle" idx="1"/>
          </p:nvPr>
        </p:nvSpPr>
        <p:spPr>
          <a:xfrm>
            <a:off x="-321572" y="3310675"/>
            <a:ext cx="2691613"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solidFill>
                  <a:schemeClr val="accent2"/>
                </a:solidFill>
              </a:rPr>
              <a:t>Unpacking &amp; Needs</a:t>
            </a:r>
            <a:endParaRPr dirty="0">
              <a:solidFill>
                <a:schemeClr val="accent2"/>
              </a:solidFill>
            </a:endParaRPr>
          </a:p>
        </p:txBody>
      </p:sp>
      <p:sp>
        <p:nvSpPr>
          <p:cNvPr id="401" name="Google Shape;401;p46"/>
          <p:cNvSpPr txBox="1">
            <a:spLocks noGrp="1"/>
          </p:cNvSpPr>
          <p:nvPr>
            <p:ph type="subTitle" idx="2"/>
          </p:nvPr>
        </p:nvSpPr>
        <p:spPr>
          <a:xfrm>
            <a:off x="31978" y="3989991"/>
            <a:ext cx="2195100" cy="518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Using a NOFO to guide planning; how to write a needs assessment</a:t>
            </a:r>
          </a:p>
        </p:txBody>
      </p:sp>
      <p:sp>
        <p:nvSpPr>
          <p:cNvPr id="402" name="Google Shape;402;p46"/>
          <p:cNvSpPr txBox="1">
            <a:spLocks noGrp="1"/>
          </p:cNvSpPr>
          <p:nvPr>
            <p:ph type="subTitle" idx="3"/>
          </p:nvPr>
        </p:nvSpPr>
        <p:spPr>
          <a:xfrm>
            <a:off x="2246535" y="3310675"/>
            <a:ext cx="2332125"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Program Model</a:t>
            </a:r>
            <a:endParaRPr dirty="0"/>
          </a:p>
        </p:txBody>
      </p:sp>
      <p:sp>
        <p:nvSpPr>
          <p:cNvPr id="403" name="Google Shape;403;p46"/>
          <p:cNvSpPr txBox="1">
            <a:spLocks noGrp="1"/>
          </p:cNvSpPr>
          <p:nvPr>
            <p:ph type="subTitle" idx="4"/>
          </p:nvPr>
        </p:nvSpPr>
        <p:spPr>
          <a:xfrm>
            <a:off x="2246536" y="3683875"/>
            <a:ext cx="2195100" cy="824516"/>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Program delivery; credibitliy; capacity; community</a:t>
            </a:r>
            <a:endParaRPr dirty="0"/>
          </a:p>
        </p:txBody>
      </p:sp>
      <p:sp>
        <p:nvSpPr>
          <p:cNvPr id="404" name="Google Shape;404;p46"/>
          <p:cNvSpPr txBox="1">
            <a:spLocks noGrp="1"/>
          </p:cNvSpPr>
          <p:nvPr>
            <p:ph type="subTitle" idx="5"/>
          </p:nvPr>
        </p:nvSpPr>
        <p:spPr>
          <a:xfrm>
            <a:off x="4591727" y="3297612"/>
            <a:ext cx="2195100"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Goals &amp; Objectives</a:t>
            </a:r>
            <a:endParaRPr dirty="0"/>
          </a:p>
        </p:txBody>
      </p:sp>
      <p:sp>
        <p:nvSpPr>
          <p:cNvPr id="405" name="Google Shape;405;p46"/>
          <p:cNvSpPr txBox="1">
            <a:spLocks noGrp="1"/>
          </p:cNvSpPr>
          <p:nvPr>
            <p:ph type="subTitle" idx="6"/>
          </p:nvPr>
        </p:nvSpPr>
        <p:spPr>
          <a:xfrm>
            <a:off x="4624961" y="3980549"/>
            <a:ext cx="2195100" cy="717925"/>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Using the RFP and N.A. to guide these; evaluation methods</a:t>
            </a:r>
            <a:endParaRPr dirty="0"/>
          </a:p>
        </p:txBody>
      </p:sp>
      <p:sp>
        <p:nvSpPr>
          <p:cNvPr id="406" name="Google Shape;406;p46"/>
          <p:cNvSpPr/>
          <p:nvPr/>
        </p:nvSpPr>
        <p:spPr>
          <a:xfrm>
            <a:off x="492539" y="18150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6"/>
          <p:cNvSpPr/>
          <p:nvPr/>
        </p:nvSpPr>
        <p:spPr>
          <a:xfrm>
            <a:off x="2759349" y="18150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 name="Google Shape;408;p46"/>
          <p:cNvSpPr/>
          <p:nvPr/>
        </p:nvSpPr>
        <p:spPr>
          <a:xfrm>
            <a:off x="5104540" y="18150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46"/>
          <p:cNvGrpSpPr/>
          <p:nvPr/>
        </p:nvGrpSpPr>
        <p:grpSpPr>
          <a:xfrm>
            <a:off x="5507815" y="2233792"/>
            <a:ext cx="362920" cy="362918"/>
            <a:chOff x="2531559" y="3188356"/>
            <a:chExt cx="328255" cy="328255"/>
          </a:xfrm>
        </p:grpSpPr>
        <p:sp>
          <p:nvSpPr>
            <p:cNvPr id="410" name="Google Shape;410;p46"/>
            <p:cNvSpPr/>
            <p:nvPr/>
          </p:nvSpPr>
          <p:spPr>
            <a:xfrm>
              <a:off x="2724439" y="3265085"/>
              <a:ext cx="135375" cy="251526"/>
            </a:xfrm>
            <a:custGeom>
              <a:avLst/>
              <a:gdLst/>
              <a:ahLst/>
              <a:cxnLst/>
              <a:rect l="l" t="t" r="r" b="b"/>
              <a:pathLst>
                <a:path w="5415" h="10061" extrusionOk="0">
                  <a:moveTo>
                    <a:pt x="3880" y="768"/>
                  </a:moveTo>
                  <a:cubicBezTo>
                    <a:pt x="4306" y="768"/>
                    <a:pt x="4647" y="1122"/>
                    <a:pt x="4647" y="1549"/>
                  </a:cubicBezTo>
                  <a:lnTo>
                    <a:pt x="4647" y="5413"/>
                  </a:lnTo>
                  <a:lnTo>
                    <a:pt x="2345" y="5413"/>
                  </a:lnTo>
                  <a:lnTo>
                    <a:pt x="2345" y="9293"/>
                  </a:lnTo>
                  <a:lnTo>
                    <a:pt x="782" y="9293"/>
                  </a:lnTo>
                  <a:lnTo>
                    <a:pt x="782" y="5030"/>
                  </a:lnTo>
                  <a:cubicBezTo>
                    <a:pt x="782" y="4817"/>
                    <a:pt x="953" y="4618"/>
                    <a:pt x="1165" y="4618"/>
                  </a:cubicBezTo>
                  <a:lnTo>
                    <a:pt x="3113" y="4618"/>
                  </a:lnTo>
                  <a:lnTo>
                    <a:pt x="3113" y="1549"/>
                  </a:lnTo>
                  <a:cubicBezTo>
                    <a:pt x="3113" y="1122"/>
                    <a:pt x="3454" y="768"/>
                    <a:pt x="3880" y="768"/>
                  </a:cubicBezTo>
                  <a:close/>
                  <a:moveTo>
                    <a:pt x="4647" y="6195"/>
                  </a:moveTo>
                  <a:lnTo>
                    <a:pt x="4647" y="9293"/>
                  </a:lnTo>
                  <a:lnTo>
                    <a:pt x="3113" y="9293"/>
                  </a:lnTo>
                  <a:lnTo>
                    <a:pt x="3113" y="6195"/>
                  </a:lnTo>
                  <a:close/>
                  <a:moveTo>
                    <a:pt x="3880" y="0"/>
                  </a:moveTo>
                  <a:cubicBezTo>
                    <a:pt x="3027" y="0"/>
                    <a:pt x="2345" y="696"/>
                    <a:pt x="2345" y="1549"/>
                  </a:cubicBezTo>
                  <a:lnTo>
                    <a:pt x="2345" y="3850"/>
                  </a:lnTo>
                  <a:lnTo>
                    <a:pt x="1165" y="3850"/>
                  </a:lnTo>
                  <a:cubicBezTo>
                    <a:pt x="526" y="3850"/>
                    <a:pt x="0" y="4390"/>
                    <a:pt x="0" y="5030"/>
                  </a:cubicBezTo>
                  <a:lnTo>
                    <a:pt x="0" y="10060"/>
                  </a:lnTo>
                  <a:lnTo>
                    <a:pt x="5414" y="10060"/>
                  </a:lnTo>
                  <a:lnTo>
                    <a:pt x="5414" y="1549"/>
                  </a:lnTo>
                  <a:cubicBezTo>
                    <a:pt x="5414" y="696"/>
                    <a:pt x="4732" y="0"/>
                    <a:pt x="3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6"/>
            <p:cNvSpPr/>
            <p:nvPr/>
          </p:nvSpPr>
          <p:spPr>
            <a:xfrm>
              <a:off x="2783059" y="3188360"/>
              <a:ext cx="76750" cy="76750"/>
            </a:xfrm>
            <a:custGeom>
              <a:avLst/>
              <a:gdLst/>
              <a:ahLst/>
              <a:cxnLst/>
              <a:rect l="l" t="t" r="r" b="b"/>
              <a:pathLst>
                <a:path w="3070" h="3070" extrusionOk="0">
                  <a:moveTo>
                    <a:pt x="1535" y="767"/>
                  </a:moveTo>
                  <a:cubicBezTo>
                    <a:pt x="1961" y="767"/>
                    <a:pt x="2302" y="1108"/>
                    <a:pt x="2302" y="1535"/>
                  </a:cubicBezTo>
                  <a:cubicBezTo>
                    <a:pt x="2302" y="1961"/>
                    <a:pt x="1961" y="2302"/>
                    <a:pt x="1535" y="2302"/>
                  </a:cubicBezTo>
                  <a:cubicBezTo>
                    <a:pt x="1109" y="2302"/>
                    <a:pt x="768" y="1961"/>
                    <a:pt x="768" y="1535"/>
                  </a:cubicBezTo>
                  <a:cubicBezTo>
                    <a:pt x="768" y="1108"/>
                    <a:pt x="1109" y="767"/>
                    <a:pt x="1535" y="767"/>
                  </a:cubicBezTo>
                  <a:close/>
                  <a:moveTo>
                    <a:pt x="1535" y="0"/>
                  </a:moveTo>
                  <a:cubicBezTo>
                    <a:pt x="682" y="0"/>
                    <a:pt x="0" y="682"/>
                    <a:pt x="0" y="1535"/>
                  </a:cubicBezTo>
                  <a:cubicBezTo>
                    <a:pt x="0" y="2387"/>
                    <a:pt x="682" y="3069"/>
                    <a:pt x="1535" y="3069"/>
                  </a:cubicBezTo>
                  <a:cubicBezTo>
                    <a:pt x="2387" y="3069"/>
                    <a:pt x="3069" y="2387"/>
                    <a:pt x="3069" y="1535"/>
                  </a:cubicBezTo>
                  <a:cubicBezTo>
                    <a:pt x="3069" y="682"/>
                    <a:pt x="2387" y="0"/>
                    <a:pt x="1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6"/>
            <p:cNvSpPr/>
            <p:nvPr/>
          </p:nvSpPr>
          <p:spPr>
            <a:xfrm>
              <a:off x="2531559" y="3265078"/>
              <a:ext cx="135350" cy="251525"/>
            </a:xfrm>
            <a:custGeom>
              <a:avLst/>
              <a:gdLst/>
              <a:ahLst/>
              <a:cxnLst/>
              <a:rect l="l" t="t" r="r" b="b"/>
              <a:pathLst>
                <a:path w="5414" h="10061" extrusionOk="0">
                  <a:moveTo>
                    <a:pt x="2302" y="6195"/>
                  </a:moveTo>
                  <a:lnTo>
                    <a:pt x="2302" y="9293"/>
                  </a:lnTo>
                  <a:lnTo>
                    <a:pt x="767" y="9293"/>
                  </a:lnTo>
                  <a:lnTo>
                    <a:pt x="767" y="6195"/>
                  </a:lnTo>
                  <a:close/>
                  <a:moveTo>
                    <a:pt x="1535" y="768"/>
                  </a:moveTo>
                  <a:cubicBezTo>
                    <a:pt x="1961" y="768"/>
                    <a:pt x="2302" y="1122"/>
                    <a:pt x="2302" y="1549"/>
                  </a:cubicBezTo>
                  <a:lnTo>
                    <a:pt x="2302" y="4618"/>
                  </a:lnTo>
                  <a:lnTo>
                    <a:pt x="4263" y="4618"/>
                  </a:lnTo>
                  <a:cubicBezTo>
                    <a:pt x="4475" y="4618"/>
                    <a:pt x="4646" y="4817"/>
                    <a:pt x="4646" y="5030"/>
                  </a:cubicBezTo>
                  <a:lnTo>
                    <a:pt x="4646" y="9293"/>
                  </a:lnTo>
                  <a:lnTo>
                    <a:pt x="3083" y="9293"/>
                  </a:lnTo>
                  <a:lnTo>
                    <a:pt x="3083" y="5413"/>
                  </a:lnTo>
                  <a:lnTo>
                    <a:pt x="767" y="5413"/>
                  </a:lnTo>
                  <a:lnTo>
                    <a:pt x="767" y="1549"/>
                  </a:lnTo>
                  <a:cubicBezTo>
                    <a:pt x="767" y="1122"/>
                    <a:pt x="1108" y="768"/>
                    <a:pt x="1535" y="768"/>
                  </a:cubicBezTo>
                  <a:close/>
                  <a:moveTo>
                    <a:pt x="1535" y="0"/>
                  </a:moveTo>
                  <a:cubicBezTo>
                    <a:pt x="682" y="0"/>
                    <a:pt x="0" y="696"/>
                    <a:pt x="0" y="1549"/>
                  </a:cubicBezTo>
                  <a:lnTo>
                    <a:pt x="0" y="10060"/>
                  </a:lnTo>
                  <a:lnTo>
                    <a:pt x="5413" y="10060"/>
                  </a:lnTo>
                  <a:lnTo>
                    <a:pt x="5413" y="5030"/>
                  </a:lnTo>
                  <a:cubicBezTo>
                    <a:pt x="5413" y="4390"/>
                    <a:pt x="4902" y="3850"/>
                    <a:pt x="4263" y="3850"/>
                  </a:cubicBezTo>
                  <a:lnTo>
                    <a:pt x="3083" y="3850"/>
                  </a:lnTo>
                  <a:lnTo>
                    <a:pt x="3083" y="1549"/>
                  </a:lnTo>
                  <a:cubicBezTo>
                    <a:pt x="3083" y="696"/>
                    <a:pt x="2387" y="0"/>
                    <a:pt x="1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 name="Google Shape;413;p46"/>
            <p:cNvSpPr/>
            <p:nvPr/>
          </p:nvSpPr>
          <p:spPr>
            <a:xfrm>
              <a:off x="2531566" y="3188356"/>
              <a:ext cx="77075" cy="76750"/>
            </a:xfrm>
            <a:custGeom>
              <a:avLst/>
              <a:gdLst/>
              <a:ahLst/>
              <a:cxnLst/>
              <a:rect l="l" t="t" r="r" b="b"/>
              <a:pathLst>
                <a:path w="3083" h="3070" extrusionOk="0">
                  <a:moveTo>
                    <a:pt x="1535" y="767"/>
                  </a:moveTo>
                  <a:cubicBezTo>
                    <a:pt x="1961" y="767"/>
                    <a:pt x="2302" y="1108"/>
                    <a:pt x="2302" y="1535"/>
                  </a:cubicBezTo>
                  <a:cubicBezTo>
                    <a:pt x="2302" y="1961"/>
                    <a:pt x="1961" y="2302"/>
                    <a:pt x="1535" y="2302"/>
                  </a:cubicBezTo>
                  <a:cubicBezTo>
                    <a:pt x="1108" y="2302"/>
                    <a:pt x="767" y="1961"/>
                    <a:pt x="767" y="1535"/>
                  </a:cubicBezTo>
                  <a:cubicBezTo>
                    <a:pt x="767" y="1108"/>
                    <a:pt x="1108" y="767"/>
                    <a:pt x="1535" y="767"/>
                  </a:cubicBezTo>
                  <a:close/>
                  <a:moveTo>
                    <a:pt x="1535" y="0"/>
                  </a:moveTo>
                  <a:cubicBezTo>
                    <a:pt x="682" y="0"/>
                    <a:pt x="0" y="682"/>
                    <a:pt x="0" y="1535"/>
                  </a:cubicBezTo>
                  <a:cubicBezTo>
                    <a:pt x="0" y="2387"/>
                    <a:pt x="682" y="3069"/>
                    <a:pt x="1535" y="3069"/>
                  </a:cubicBezTo>
                  <a:cubicBezTo>
                    <a:pt x="2387" y="3069"/>
                    <a:pt x="3083" y="2387"/>
                    <a:pt x="3083" y="1535"/>
                  </a:cubicBezTo>
                  <a:cubicBezTo>
                    <a:pt x="3083" y="682"/>
                    <a:pt x="2387" y="0"/>
                    <a:pt x="1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6"/>
            <p:cNvSpPr/>
            <p:nvPr/>
          </p:nvSpPr>
          <p:spPr>
            <a:xfrm>
              <a:off x="2628200" y="3322950"/>
              <a:ext cx="135000" cy="193650"/>
            </a:xfrm>
            <a:custGeom>
              <a:avLst/>
              <a:gdLst/>
              <a:ahLst/>
              <a:cxnLst/>
              <a:rect l="l" t="t" r="r" b="b"/>
              <a:pathLst>
                <a:path w="5400" h="7746" extrusionOk="0">
                  <a:moveTo>
                    <a:pt x="0" y="1"/>
                  </a:moveTo>
                  <a:lnTo>
                    <a:pt x="0" y="768"/>
                  </a:lnTo>
                  <a:lnTo>
                    <a:pt x="2316" y="768"/>
                  </a:lnTo>
                  <a:lnTo>
                    <a:pt x="2316" y="7745"/>
                  </a:lnTo>
                  <a:lnTo>
                    <a:pt x="3083" y="7745"/>
                  </a:lnTo>
                  <a:lnTo>
                    <a:pt x="3083" y="768"/>
                  </a:lnTo>
                  <a:lnTo>
                    <a:pt x="5399" y="768"/>
                  </a:lnTo>
                  <a:lnTo>
                    <a:pt x="53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46"/>
          <p:cNvGrpSpPr/>
          <p:nvPr/>
        </p:nvGrpSpPr>
        <p:grpSpPr>
          <a:xfrm>
            <a:off x="895820" y="2233595"/>
            <a:ext cx="362913" cy="363300"/>
            <a:chOff x="1995525" y="3778725"/>
            <a:chExt cx="328250" cy="328600"/>
          </a:xfrm>
        </p:grpSpPr>
        <p:sp>
          <p:nvSpPr>
            <p:cNvPr id="416" name="Google Shape;416;p46"/>
            <p:cNvSpPr/>
            <p:nvPr/>
          </p:nvSpPr>
          <p:spPr>
            <a:xfrm>
              <a:off x="1995525" y="3778725"/>
              <a:ext cx="328250" cy="328600"/>
            </a:xfrm>
            <a:custGeom>
              <a:avLst/>
              <a:gdLst/>
              <a:ahLst/>
              <a:cxnLst/>
              <a:rect l="l" t="t" r="r" b="b"/>
              <a:pathLst>
                <a:path w="13130" h="13144" extrusionOk="0">
                  <a:moveTo>
                    <a:pt x="12362" y="782"/>
                  </a:moveTo>
                  <a:lnTo>
                    <a:pt x="12362" y="2345"/>
                  </a:lnTo>
                  <a:lnTo>
                    <a:pt x="11566" y="2345"/>
                  </a:lnTo>
                  <a:lnTo>
                    <a:pt x="11566" y="1564"/>
                  </a:lnTo>
                  <a:lnTo>
                    <a:pt x="10799" y="1564"/>
                  </a:lnTo>
                  <a:lnTo>
                    <a:pt x="10799" y="2345"/>
                  </a:lnTo>
                  <a:lnTo>
                    <a:pt x="9264" y="2345"/>
                  </a:lnTo>
                  <a:lnTo>
                    <a:pt x="9264" y="1564"/>
                  </a:lnTo>
                  <a:lnTo>
                    <a:pt x="8483" y="1564"/>
                  </a:lnTo>
                  <a:lnTo>
                    <a:pt x="8483" y="2345"/>
                  </a:lnTo>
                  <a:lnTo>
                    <a:pt x="6949" y="2345"/>
                  </a:lnTo>
                  <a:lnTo>
                    <a:pt x="6949" y="1564"/>
                  </a:lnTo>
                  <a:lnTo>
                    <a:pt x="6182" y="1564"/>
                  </a:lnTo>
                  <a:lnTo>
                    <a:pt x="6182" y="2345"/>
                  </a:lnTo>
                  <a:lnTo>
                    <a:pt x="4647" y="2345"/>
                  </a:lnTo>
                  <a:lnTo>
                    <a:pt x="4647" y="1564"/>
                  </a:lnTo>
                  <a:lnTo>
                    <a:pt x="3865" y="1564"/>
                  </a:lnTo>
                  <a:lnTo>
                    <a:pt x="3865" y="2345"/>
                  </a:lnTo>
                  <a:lnTo>
                    <a:pt x="2330" y="2345"/>
                  </a:lnTo>
                  <a:lnTo>
                    <a:pt x="2330" y="1564"/>
                  </a:lnTo>
                  <a:lnTo>
                    <a:pt x="1563" y="1564"/>
                  </a:lnTo>
                  <a:lnTo>
                    <a:pt x="1563" y="2345"/>
                  </a:lnTo>
                  <a:lnTo>
                    <a:pt x="767" y="2345"/>
                  </a:lnTo>
                  <a:lnTo>
                    <a:pt x="767" y="782"/>
                  </a:lnTo>
                  <a:close/>
                  <a:moveTo>
                    <a:pt x="12362" y="3112"/>
                  </a:moveTo>
                  <a:lnTo>
                    <a:pt x="12362" y="12376"/>
                  </a:lnTo>
                  <a:lnTo>
                    <a:pt x="767" y="12376"/>
                  </a:lnTo>
                  <a:lnTo>
                    <a:pt x="767" y="3112"/>
                  </a:lnTo>
                  <a:lnTo>
                    <a:pt x="1563" y="3112"/>
                  </a:lnTo>
                  <a:lnTo>
                    <a:pt x="1563" y="3879"/>
                  </a:lnTo>
                  <a:lnTo>
                    <a:pt x="2330" y="3879"/>
                  </a:lnTo>
                  <a:lnTo>
                    <a:pt x="2330" y="3112"/>
                  </a:lnTo>
                  <a:lnTo>
                    <a:pt x="3865" y="3112"/>
                  </a:lnTo>
                  <a:lnTo>
                    <a:pt x="3865" y="3879"/>
                  </a:lnTo>
                  <a:lnTo>
                    <a:pt x="4647" y="3879"/>
                  </a:lnTo>
                  <a:lnTo>
                    <a:pt x="4647" y="3112"/>
                  </a:lnTo>
                  <a:lnTo>
                    <a:pt x="6182" y="3112"/>
                  </a:lnTo>
                  <a:lnTo>
                    <a:pt x="6182" y="3879"/>
                  </a:lnTo>
                  <a:lnTo>
                    <a:pt x="6949" y="3879"/>
                  </a:lnTo>
                  <a:lnTo>
                    <a:pt x="6949" y="3112"/>
                  </a:lnTo>
                  <a:lnTo>
                    <a:pt x="8483" y="3112"/>
                  </a:lnTo>
                  <a:lnTo>
                    <a:pt x="8483" y="3879"/>
                  </a:lnTo>
                  <a:lnTo>
                    <a:pt x="9264" y="3879"/>
                  </a:lnTo>
                  <a:lnTo>
                    <a:pt x="9264" y="3112"/>
                  </a:lnTo>
                  <a:lnTo>
                    <a:pt x="10799" y="3112"/>
                  </a:lnTo>
                  <a:lnTo>
                    <a:pt x="10799" y="3879"/>
                  </a:lnTo>
                  <a:lnTo>
                    <a:pt x="11566" y="3879"/>
                  </a:lnTo>
                  <a:lnTo>
                    <a:pt x="11566" y="3112"/>
                  </a:lnTo>
                  <a:close/>
                  <a:moveTo>
                    <a:pt x="0" y="1"/>
                  </a:moveTo>
                  <a:lnTo>
                    <a:pt x="0" y="13144"/>
                  </a:lnTo>
                  <a:lnTo>
                    <a:pt x="13129" y="13144"/>
                  </a:lnTo>
                  <a:lnTo>
                    <a:pt x="13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6"/>
            <p:cNvSpPr/>
            <p:nvPr/>
          </p:nvSpPr>
          <p:spPr>
            <a:xfrm>
              <a:off x="2053775" y="3914050"/>
              <a:ext cx="38375" cy="19575"/>
            </a:xfrm>
            <a:custGeom>
              <a:avLst/>
              <a:gdLst/>
              <a:ahLst/>
              <a:cxnLst/>
              <a:rect l="l" t="t" r="r" b="b"/>
              <a:pathLst>
                <a:path w="1535" h="783" extrusionOk="0">
                  <a:moveTo>
                    <a:pt x="0" y="1"/>
                  </a:moveTo>
                  <a:lnTo>
                    <a:pt x="0" y="783"/>
                  </a:lnTo>
                  <a:lnTo>
                    <a:pt x="1535" y="783"/>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6"/>
            <p:cNvSpPr/>
            <p:nvPr/>
          </p:nvSpPr>
          <p:spPr>
            <a:xfrm>
              <a:off x="2053775" y="3952800"/>
              <a:ext cx="38375" cy="19200"/>
            </a:xfrm>
            <a:custGeom>
              <a:avLst/>
              <a:gdLst/>
              <a:ahLst/>
              <a:cxnLst/>
              <a:rect l="l" t="t" r="r" b="b"/>
              <a:pathLst>
                <a:path w="1535" h="768" extrusionOk="0">
                  <a:moveTo>
                    <a:pt x="0" y="0"/>
                  </a:moveTo>
                  <a:lnTo>
                    <a:pt x="0" y="768"/>
                  </a:lnTo>
                  <a:lnTo>
                    <a:pt x="1535" y="768"/>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6"/>
            <p:cNvSpPr/>
            <p:nvPr/>
          </p:nvSpPr>
          <p:spPr>
            <a:xfrm>
              <a:off x="2053775" y="4029875"/>
              <a:ext cx="38375" cy="19200"/>
            </a:xfrm>
            <a:custGeom>
              <a:avLst/>
              <a:gdLst/>
              <a:ahLst/>
              <a:cxnLst/>
              <a:rect l="l" t="t" r="r" b="b"/>
              <a:pathLst>
                <a:path w="1535" h="768" extrusionOk="0">
                  <a:moveTo>
                    <a:pt x="0" y="0"/>
                  </a:moveTo>
                  <a:lnTo>
                    <a:pt x="0" y="767"/>
                  </a:lnTo>
                  <a:lnTo>
                    <a:pt x="1535" y="767"/>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6"/>
            <p:cNvSpPr/>
            <p:nvPr/>
          </p:nvSpPr>
          <p:spPr>
            <a:xfrm>
              <a:off x="2227125" y="3914050"/>
              <a:ext cx="38375" cy="19575"/>
            </a:xfrm>
            <a:custGeom>
              <a:avLst/>
              <a:gdLst/>
              <a:ahLst/>
              <a:cxnLst/>
              <a:rect l="l" t="t" r="r" b="b"/>
              <a:pathLst>
                <a:path w="1535" h="783" extrusionOk="0">
                  <a:moveTo>
                    <a:pt x="0" y="1"/>
                  </a:moveTo>
                  <a:lnTo>
                    <a:pt x="0" y="783"/>
                  </a:lnTo>
                  <a:lnTo>
                    <a:pt x="1535" y="783"/>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6"/>
            <p:cNvSpPr/>
            <p:nvPr/>
          </p:nvSpPr>
          <p:spPr>
            <a:xfrm>
              <a:off x="2227125" y="3952800"/>
              <a:ext cx="38375" cy="19200"/>
            </a:xfrm>
            <a:custGeom>
              <a:avLst/>
              <a:gdLst/>
              <a:ahLst/>
              <a:cxnLst/>
              <a:rect l="l" t="t" r="r" b="b"/>
              <a:pathLst>
                <a:path w="1535" h="768" extrusionOk="0">
                  <a:moveTo>
                    <a:pt x="0" y="0"/>
                  </a:moveTo>
                  <a:lnTo>
                    <a:pt x="0" y="768"/>
                  </a:lnTo>
                  <a:lnTo>
                    <a:pt x="1535" y="768"/>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6"/>
            <p:cNvSpPr/>
            <p:nvPr/>
          </p:nvSpPr>
          <p:spPr>
            <a:xfrm>
              <a:off x="2053775" y="3991150"/>
              <a:ext cx="38375" cy="19225"/>
            </a:xfrm>
            <a:custGeom>
              <a:avLst/>
              <a:gdLst/>
              <a:ahLst/>
              <a:cxnLst/>
              <a:rect l="l" t="t" r="r" b="b"/>
              <a:pathLst>
                <a:path w="1535" h="769" extrusionOk="0">
                  <a:moveTo>
                    <a:pt x="0" y="1"/>
                  </a:moveTo>
                  <a:lnTo>
                    <a:pt x="0" y="768"/>
                  </a:lnTo>
                  <a:lnTo>
                    <a:pt x="1535" y="768"/>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6"/>
            <p:cNvSpPr/>
            <p:nvPr/>
          </p:nvSpPr>
          <p:spPr>
            <a:xfrm>
              <a:off x="2227125" y="3991150"/>
              <a:ext cx="38375" cy="19225"/>
            </a:xfrm>
            <a:custGeom>
              <a:avLst/>
              <a:gdLst/>
              <a:ahLst/>
              <a:cxnLst/>
              <a:rect l="l" t="t" r="r" b="b"/>
              <a:pathLst>
                <a:path w="1535" h="769" extrusionOk="0">
                  <a:moveTo>
                    <a:pt x="0" y="1"/>
                  </a:moveTo>
                  <a:lnTo>
                    <a:pt x="0" y="768"/>
                  </a:lnTo>
                  <a:lnTo>
                    <a:pt x="1535" y="768"/>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6"/>
            <p:cNvSpPr/>
            <p:nvPr/>
          </p:nvSpPr>
          <p:spPr>
            <a:xfrm>
              <a:off x="2227125" y="4029875"/>
              <a:ext cx="38375" cy="19200"/>
            </a:xfrm>
            <a:custGeom>
              <a:avLst/>
              <a:gdLst/>
              <a:ahLst/>
              <a:cxnLst/>
              <a:rect l="l" t="t" r="r" b="b"/>
              <a:pathLst>
                <a:path w="1535" h="768" extrusionOk="0">
                  <a:moveTo>
                    <a:pt x="0" y="0"/>
                  </a:moveTo>
                  <a:lnTo>
                    <a:pt x="0" y="767"/>
                  </a:lnTo>
                  <a:lnTo>
                    <a:pt x="1535" y="767"/>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6"/>
            <p:cNvSpPr/>
            <p:nvPr/>
          </p:nvSpPr>
          <p:spPr>
            <a:xfrm>
              <a:off x="2169225" y="3914050"/>
              <a:ext cx="38400" cy="19575"/>
            </a:xfrm>
            <a:custGeom>
              <a:avLst/>
              <a:gdLst/>
              <a:ahLst/>
              <a:cxnLst/>
              <a:rect l="l" t="t" r="r" b="b"/>
              <a:pathLst>
                <a:path w="1536" h="783" extrusionOk="0">
                  <a:moveTo>
                    <a:pt x="1" y="1"/>
                  </a:moveTo>
                  <a:lnTo>
                    <a:pt x="1" y="783"/>
                  </a:lnTo>
                  <a:lnTo>
                    <a:pt x="1535" y="783"/>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6"/>
            <p:cNvSpPr/>
            <p:nvPr/>
          </p:nvSpPr>
          <p:spPr>
            <a:xfrm>
              <a:off x="2169225" y="3952800"/>
              <a:ext cx="38400" cy="19200"/>
            </a:xfrm>
            <a:custGeom>
              <a:avLst/>
              <a:gdLst/>
              <a:ahLst/>
              <a:cxnLst/>
              <a:rect l="l" t="t" r="r" b="b"/>
              <a:pathLst>
                <a:path w="1536" h="768" extrusionOk="0">
                  <a:moveTo>
                    <a:pt x="1" y="0"/>
                  </a:moveTo>
                  <a:lnTo>
                    <a:pt x="1" y="768"/>
                  </a:lnTo>
                  <a:lnTo>
                    <a:pt x="1535" y="768"/>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6"/>
            <p:cNvSpPr/>
            <p:nvPr/>
          </p:nvSpPr>
          <p:spPr>
            <a:xfrm>
              <a:off x="2169225" y="3991150"/>
              <a:ext cx="38400" cy="19225"/>
            </a:xfrm>
            <a:custGeom>
              <a:avLst/>
              <a:gdLst/>
              <a:ahLst/>
              <a:cxnLst/>
              <a:rect l="l" t="t" r="r" b="b"/>
              <a:pathLst>
                <a:path w="1536" h="769" extrusionOk="0">
                  <a:moveTo>
                    <a:pt x="1" y="1"/>
                  </a:moveTo>
                  <a:lnTo>
                    <a:pt x="1" y="768"/>
                  </a:lnTo>
                  <a:lnTo>
                    <a:pt x="1535" y="768"/>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6"/>
            <p:cNvSpPr/>
            <p:nvPr/>
          </p:nvSpPr>
          <p:spPr>
            <a:xfrm>
              <a:off x="2169225" y="4029875"/>
              <a:ext cx="38400" cy="19200"/>
            </a:xfrm>
            <a:custGeom>
              <a:avLst/>
              <a:gdLst/>
              <a:ahLst/>
              <a:cxnLst/>
              <a:rect l="l" t="t" r="r" b="b"/>
              <a:pathLst>
                <a:path w="1536" h="768" extrusionOk="0">
                  <a:moveTo>
                    <a:pt x="1" y="0"/>
                  </a:moveTo>
                  <a:lnTo>
                    <a:pt x="1" y="767"/>
                  </a:lnTo>
                  <a:lnTo>
                    <a:pt x="1535" y="767"/>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6"/>
            <p:cNvSpPr/>
            <p:nvPr/>
          </p:nvSpPr>
          <p:spPr>
            <a:xfrm>
              <a:off x="2111675" y="3914050"/>
              <a:ext cx="38400" cy="19575"/>
            </a:xfrm>
            <a:custGeom>
              <a:avLst/>
              <a:gdLst/>
              <a:ahLst/>
              <a:cxnLst/>
              <a:rect l="l" t="t" r="r" b="b"/>
              <a:pathLst>
                <a:path w="1536" h="783" extrusionOk="0">
                  <a:moveTo>
                    <a:pt x="1" y="1"/>
                  </a:moveTo>
                  <a:lnTo>
                    <a:pt x="1" y="783"/>
                  </a:lnTo>
                  <a:lnTo>
                    <a:pt x="1536" y="783"/>
                  </a:lnTo>
                  <a:lnTo>
                    <a:pt x="15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6"/>
            <p:cNvSpPr/>
            <p:nvPr/>
          </p:nvSpPr>
          <p:spPr>
            <a:xfrm>
              <a:off x="2111675" y="3952800"/>
              <a:ext cx="38400" cy="19200"/>
            </a:xfrm>
            <a:custGeom>
              <a:avLst/>
              <a:gdLst/>
              <a:ahLst/>
              <a:cxnLst/>
              <a:rect l="l" t="t" r="r" b="b"/>
              <a:pathLst>
                <a:path w="1536" h="768" extrusionOk="0">
                  <a:moveTo>
                    <a:pt x="1" y="0"/>
                  </a:moveTo>
                  <a:lnTo>
                    <a:pt x="1" y="768"/>
                  </a:lnTo>
                  <a:lnTo>
                    <a:pt x="1536" y="768"/>
                  </a:lnTo>
                  <a:lnTo>
                    <a:pt x="15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6"/>
            <p:cNvSpPr/>
            <p:nvPr/>
          </p:nvSpPr>
          <p:spPr>
            <a:xfrm>
              <a:off x="2111675" y="3991150"/>
              <a:ext cx="38400" cy="19225"/>
            </a:xfrm>
            <a:custGeom>
              <a:avLst/>
              <a:gdLst/>
              <a:ahLst/>
              <a:cxnLst/>
              <a:rect l="l" t="t" r="r" b="b"/>
              <a:pathLst>
                <a:path w="1536" h="769" extrusionOk="0">
                  <a:moveTo>
                    <a:pt x="1" y="1"/>
                  </a:moveTo>
                  <a:lnTo>
                    <a:pt x="1" y="768"/>
                  </a:lnTo>
                  <a:lnTo>
                    <a:pt x="1536" y="768"/>
                  </a:lnTo>
                  <a:lnTo>
                    <a:pt x="15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6"/>
            <p:cNvSpPr/>
            <p:nvPr/>
          </p:nvSpPr>
          <p:spPr>
            <a:xfrm>
              <a:off x="2111675" y="4029875"/>
              <a:ext cx="38400" cy="19200"/>
            </a:xfrm>
            <a:custGeom>
              <a:avLst/>
              <a:gdLst/>
              <a:ahLst/>
              <a:cxnLst/>
              <a:rect l="l" t="t" r="r" b="b"/>
              <a:pathLst>
                <a:path w="1536" h="768" extrusionOk="0">
                  <a:moveTo>
                    <a:pt x="1" y="0"/>
                  </a:moveTo>
                  <a:lnTo>
                    <a:pt x="1" y="767"/>
                  </a:lnTo>
                  <a:lnTo>
                    <a:pt x="1536" y="767"/>
                  </a:lnTo>
                  <a:lnTo>
                    <a:pt x="15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3" name="Google Shape;433;p46"/>
          <p:cNvSpPr/>
          <p:nvPr/>
        </p:nvSpPr>
        <p:spPr>
          <a:xfrm>
            <a:off x="3184424" y="2233588"/>
            <a:ext cx="319325" cy="363300"/>
          </a:xfrm>
          <a:custGeom>
            <a:avLst/>
            <a:gdLst/>
            <a:ahLst/>
            <a:cxnLst/>
            <a:rect l="l" t="t" r="r" b="b"/>
            <a:pathLst>
              <a:path w="11553" h="13144" extrusionOk="0">
                <a:moveTo>
                  <a:pt x="1535" y="7204"/>
                </a:moveTo>
                <a:lnTo>
                  <a:pt x="1535" y="9038"/>
                </a:lnTo>
                <a:lnTo>
                  <a:pt x="768" y="8640"/>
                </a:lnTo>
                <a:lnTo>
                  <a:pt x="768" y="7588"/>
                </a:lnTo>
                <a:lnTo>
                  <a:pt x="1535" y="7204"/>
                </a:lnTo>
                <a:close/>
                <a:moveTo>
                  <a:pt x="10004" y="7204"/>
                </a:moveTo>
                <a:lnTo>
                  <a:pt x="10771" y="7588"/>
                </a:lnTo>
                <a:lnTo>
                  <a:pt x="10771" y="8640"/>
                </a:lnTo>
                <a:lnTo>
                  <a:pt x="10004" y="9038"/>
                </a:lnTo>
                <a:lnTo>
                  <a:pt x="10004" y="7204"/>
                </a:lnTo>
                <a:close/>
                <a:moveTo>
                  <a:pt x="3070" y="6196"/>
                </a:moveTo>
                <a:lnTo>
                  <a:pt x="3070" y="10046"/>
                </a:lnTo>
                <a:lnTo>
                  <a:pt x="2303" y="10046"/>
                </a:lnTo>
                <a:lnTo>
                  <a:pt x="2303" y="6196"/>
                </a:lnTo>
                <a:close/>
                <a:moveTo>
                  <a:pt x="9237" y="6196"/>
                </a:moveTo>
                <a:lnTo>
                  <a:pt x="9237" y="10046"/>
                </a:lnTo>
                <a:lnTo>
                  <a:pt x="8469" y="10046"/>
                </a:lnTo>
                <a:lnTo>
                  <a:pt x="8469" y="6196"/>
                </a:lnTo>
                <a:close/>
                <a:moveTo>
                  <a:pt x="6153" y="11609"/>
                </a:moveTo>
                <a:lnTo>
                  <a:pt x="6153" y="12376"/>
                </a:lnTo>
                <a:lnTo>
                  <a:pt x="5386" y="12376"/>
                </a:lnTo>
                <a:lnTo>
                  <a:pt x="5386" y="11609"/>
                </a:lnTo>
                <a:close/>
                <a:moveTo>
                  <a:pt x="5770" y="1"/>
                </a:moveTo>
                <a:cubicBezTo>
                  <a:pt x="2587" y="1"/>
                  <a:pt x="1" y="2600"/>
                  <a:pt x="1" y="5798"/>
                </a:cubicBezTo>
                <a:lnTo>
                  <a:pt x="1" y="9123"/>
                </a:lnTo>
                <a:lnTo>
                  <a:pt x="1535" y="9890"/>
                </a:lnTo>
                <a:lnTo>
                  <a:pt x="1535" y="10813"/>
                </a:lnTo>
                <a:lnTo>
                  <a:pt x="3851" y="10813"/>
                </a:lnTo>
                <a:lnTo>
                  <a:pt x="3851" y="5414"/>
                </a:lnTo>
                <a:lnTo>
                  <a:pt x="1535" y="5414"/>
                </a:lnTo>
                <a:lnTo>
                  <a:pt x="1535" y="6338"/>
                </a:lnTo>
                <a:lnTo>
                  <a:pt x="768" y="6721"/>
                </a:lnTo>
                <a:lnTo>
                  <a:pt x="768" y="5798"/>
                </a:lnTo>
                <a:cubicBezTo>
                  <a:pt x="768" y="3027"/>
                  <a:pt x="3013" y="782"/>
                  <a:pt x="5770" y="782"/>
                </a:cubicBezTo>
                <a:cubicBezTo>
                  <a:pt x="8526" y="782"/>
                  <a:pt x="10771" y="3027"/>
                  <a:pt x="10771" y="5798"/>
                </a:cubicBezTo>
                <a:lnTo>
                  <a:pt x="10771" y="6721"/>
                </a:lnTo>
                <a:lnTo>
                  <a:pt x="10004" y="6338"/>
                </a:lnTo>
                <a:lnTo>
                  <a:pt x="10004" y="5414"/>
                </a:lnTo>
                <a:lnTo>
                  <a:pt x="7702" y="5414"/>
                </a:lnTo>
                <a:lnTo>
                  <a:pt x="7702" y="10813"/>
                </a:lnTo>
                <a:lnTo>
                  <a:pt x="9237" y="10813"/>
                </a:lnTo>
                <a:lnTo>
                  <a:pt x="9237" y="11609"/>
                </a:lnTo>
                <a:lnTo>
                  <a:pt x="6920" y="11609"/>
                </a:lnTo>
                <a:lnTo>
                  <a:pt x="6920" y="10828"/>
                </a:lnTo>
                <a:lnTo>
                  <a:pt x="4618" y="10828"/>
                </a:lnTo>
                <a:lnTo>
                  <a:pt x="4618" y="13144"/>
                </a:lnTo>
                <a:lnTo>
                  <a:pt x="6920" y="13144"/>
                </a:lnTo>
                <a:lnTo>
                  <a:pt x="6920" y="12376"/>
                </a:lnTo>
                <a:lnTo>
                  <a:pt x="10004" y="12376"/>
                </a:lnTo>
                <a:lnTo>
                  <a:pt x="10004" y="9890"/>
                </a:lnTo>
                <a:lnTo>
                  <a:pt x="11552" y="9123"/>
                </a:lnTo>
                <a:lnTo>
                  <a:pt x="11552" y="5798"/>
                </a:lnTo>
                <a:cubicBezTo>
                  <a:pt x="11552" y="2600"/>
                  <a:pt x="8953" y="1"/>
                  <a:pt x="5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04;p46">
            <a:extLst>
              <a:ext uri="{FF2B5EF4-FFF2-40B4-BE49-F238E27FC236}">
                <a16:creationId xmlns:a16="http://schemas.microsoft.com/office/drawing/2014/main" id="{B7481CEB-CFAE-4AFC-A7AF-289BA992FDA8}"/>
              </a:ext>
            </a:extLst>
          </p:cNvPr>
          <p:cNvSpPr txBox="1">
            <a:spLocks/>
          </p:cNvSpPr>
          <p:nvPr/>
        </p:nvSpPr>
        <p:spPr>
          <a:xfrm>
            <a:off x="6900760" y="3310675"/>
            <a:ext cx="2195100" cy="373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000"/>
              <a:buFont typeface="Bellota Text"/>
              <a:buNone/>
              <a:defRPr sz="2200" b="1" i="0" u="none" strike="noStrike" cap="none">
                <a:solidFill>
                  <a:schemeClr val="dk2"/>
                </a:solidFill>
                <a:latin typeface="Lexend Deca"/>
                <a:ea typeface="Lexend Deca"/>
                <a:cs typeface="Lexend Deca"/>
                <a:sym typeface="Lexend Deca"/>
              </a:defRPr>
            </a:lvl1pPr>
            <a:lvl2pPr marL="914400" marR="0" lvl="1"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2pPr>
            <a:lvl3pPr marL="1371600" marR="0" lvl="2"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3pPr>
            <a:lvl4pPr marL="1828800" marR="0" lvl="3"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4pPr>
            <a:lvl5pPr marL="2286000" marR="0" lvl="4"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5pPr>
            <a:lvl6pPr marL="2743200" marR="0" lvl="5"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6pPr>
            <a:lvl7pPr marL="3200400" marR="0" lvl="6"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7pPr>
            <a:lvl8pPr marL="3657600" marR="0" lvl="7"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8pPr>
            <a:lvl9pPr marL="4114800" marR="0" lvl="8"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9pPr>
          </a:lstStyle>
          <a:p>
            <a:pPr marL="0" indent="0"/>
            <a:r>
              <a:rPr lang="en-US" dirty="0"/>
              <a:t>Budget</a:t>
            </a:r>
          </a:p>
        </p:txBody>
      </p:sp>
      <p:sp>
        <p:nvSpPr>
          <p:cNvPr id="38" name="Google Shape;405;p46">
            <a:extLst>
              <a:ext uri="{FF2B5EF4-FFF2-40B4-BE49-F238E27FC236}">
                <a16:creationId xmlns:a16="http://schemas.microsoft.com/office/drawing/2014/main" id="{50AF6BF1-B7CE-416F-BA68-A1D8F0D03A31}"/>
              </a:ext>
            </a:extLst>
          </p:cNvPr>
          <p:cNvSpPr txBox="1">
            <a:spLocks/>
          </p:cNvSpPr>
          <p:nvPr/>
        </p:nvSpPr>
        <p:spPr>
          <a:xfrm>
            <a:off x="6900760" y="3683874"/>
            <a:ext cx="2195100" cy="9277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1"/>
                </a:solidFill>
                <a:latin typeface="Bellota Text"/>
                <a:ea typeface="Bellota Text"/>
                <a:cs typeface="Bellota Text"/>
                <a:sym typeface="Bellota Text"/>
              </a:defRPr>
            </a:lvl1pPr>
            <a:lvl2pPr marL="914400" marR="0" lvl="1"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2pPr>
            <a:lvl3pPr marL="1371600" marR="0" lvl="2"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3pPr>
            <a:lvl4pPr marL="1828800" marR="0" lvl="3"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4pPr>
            <a:lvl5pPr marL="2286000" marR="0" lvl="4"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5pPr>
            <a:lvl6pPr marL="2743200" marR="0" lvl="5"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6pPr>
            <a:lvl7pPr marL="3200400" marR="0" lvl="6"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7pPr>
            <a:lvl8pPr marL="3657600" marR="0" lvl="7"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8pPr>
            <a:lvl9pPr marL="4114800" marR="0" lvl="8"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9pPr>
          </a:lstStyle>
          <a:p>
            <a:pPr marL="0" indent="0"/>
            <a:r>
              <a:rPr lang="en-US" dirty="0"/>
              <a:t>Using program model to create this; attributable vs. inappropriate costs</a:t>
            </a:r>
          </a:p>
        </p:txBody>
      </p:sp>
      <p:sp>
        <p:nvSpPr>
          <p:cNvPr id="39" name="Google Shape;408;p46">
            <a:extLst>
              <a:ext uri="{FF2B5EF4-FFF2-40B4-BE49-F238E27FC236}">
                <a16:creationId xmlns:a16="http://schemas.microsoft.com/office/drawing/2014/main" id="{5FC547DA-5BD9-4D7A-8BA7-6DC044A69AA7}"/>
              </a:ext>
            </a:extLst>
          </p:cNvPr>
          <p:cNvSpPr/>
          <p:nvPr/>
        </p:nvSpPr>
        <p:spPr>
          <a:xfrm>
            <a:off x="7413573" y="18150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11039;p103">
            <a:extLst>
              <a:ext uri="{FF2B5EF4-FFF2-40B4-BE49-F238E27FC236}">
                <a16:creationId xmlns:a16="http://schemas.microsoft.com/office/drawing/2014/main" id="{59D0E25D-5E89-470C-A04C-B7BA6994F8EA}"/>
              </a:ext>
            </a:extLst>
          </p:cNvPr>
          <p:cNvGrpSpPr/>
          <p:nvPr/>
        </p:nvGrpSpPr>
        <p:grpSpPr>
          <a:xfrm>
            <a:off x="7815430" y="2243172"/>
            <a:ext cx="365760" cy="365760"/>
            <a:chOff x="-61354875" y="2671225"/>
            <a:chExt cx="316650" cy="316650"/>
          </a:xfrm>
          <a:solidFill>
            <a:schemeClr val="bg1"/>
          </a:solidFill>
        </p:grpSpPr>
        <p:sp>
          <p:nvSpPr>
            <p:cNvPr id="49" name="Google Shape;11040;p103">
              <a:extLst>
                <a:ext uri="{FF2B5EF4-FFF2-40B4-BE49-F238E27FC236}">
                  <a16:creationId xmlns:a16="http://schemas.microsoft.com/office/drawing/2014/main" id="{838678D6-B2C7-4254-94FD-CEDC7120AB66}"/>
                </a:ext>
              </a:extLst>
            </p:cNvPr>
            <p:cNvSpPr/>
            <p:nvPr/>
          </p:nvSpPr>
          <p:spPr>
            <a:xfrm>
              <a:off x="-61354875" y="2671225"/>
              <a:ext cx="316650" cy="316650"/>
            </a:xfrm>
            <a:custGeom>
              <a:avLst/>
              <a:gdLst/>
              <a:ahLst/>
              <a:cxnLst/>
              <a:rect l="l" t="t" r="r" b="b"/>
              <a:pathLst>
                <a:path w="12666" h="12666" extrusionOk="0">
                  <a:moveTo>
                    <a:pt x="11405" y="1701"/>
                  </a:moveTo>
                  <a:cubicBezTo>
                    <a:pt x="11657" y="1701"/>
                    <a:pt x="11847" y="1890"/>
                    <a:pt x="11847" y="2111"/>
                  </a:cubicBezTo>
                  <a:lnTo>
                    <a:pt x="11847" y="3340"/>
                  </a:lnTo>
                  <a:lnTo>
                    <a:pt x="820" y="3340"/>
                  </a:lnTo>
                  <a:lnTo>
                    <a:pt x="820" y="2111"/>
                  </a:lnTo>
                  <a:cubicBezTo>
                    <a:pt x="820" y="1890"/>
                    <a:pt x="1009" y="1701"/>
                    <a:pt x="1198" y="1701"/>
                  </a:cubicBezTo>
                  <a:lnTo>
                    <a:pt x="1639" y="1701"/>
                  </a:lnTo>
                  <a:lnTo>
                    <a:pt x="1639" y="2111"/>
                  </a:lnTo>
                  <a:cubicBezTo>
                    <a:pt x="1639" y="2363"/>
                    <a:pt x="1828" y="2552"/>
                    <a:pt x="2048" y="2552"/>
                  </a:cubicBezTo>
                  <a:cubicBezTo>
                    <a:pt x="2237" y="2552"/>
                    <a:pt x="2427" y="2363"/>
                    <a:pt x="2427" y="2111"/>
                  </a:cubicBezTo>
                  <a:lnTo>
                    <a:pt x="2427" y="1701"/>
                  </a:lnTo>
                  <a:lnTo>
                    <a:pt x="5892" y="1701"/>
                  </a:lnTo>
                  <a:lnTo>
                    <a:pt x="5892" y="2111"/>
                  </a:lnTo>
                  <a:cubicBezTo>
                    <a:pt x="5892" y="2363"/>
                    <a:pt x="6081" y="2552"/>
                    <a:pt x="6333" y="2552"/>
                  </a:cubicBezTo>
                  <a:cubicBezTo>
                    <a:pt x="6585" y="2552"/>
                    <a:pt x="6743" y="2363"/>
                    <a:pt x="6743" y="2111"/>
                  </a:cubicBezTo>
                  <a:lnTo>
                    <a:pt x="6743" y="1701"/>
                  </a:lnTo>
                  <a:lnTo>
                    <a:pt x="10208" y="1701"/>
                  </a:lnTo>
                  <a:lnTo>
                    <a:pt x="10208" y="2111"/>
                  </a:lnTo>
                  <a:cubicBezTo>
                    <a:pt x="10208" y="2363"/>
                    <a:pt x="10397" y="2552"/>
                    <a:pt x="10618" y="2552"/>
                  </a:cubicBezTo>
                  <a:cubicBezTo>
                    <a:pt x="10870" y="2552"/>
                    <a:pt x="11027" y="2363"/>
                    <a:pt x="11027" y="2111"/>
                  </a:cubicBezTo>
                  <a:lnTo>
                    <a:pt x="11027" y="1701"/>
                  </a:lnTo>
                  <a:close/>
                  <a:moveTo>
                    <a:pt x="11878" y="4159"/>
                  </a:moveTo>
                  <a:lnTo>
                    <a:pt x="11878" y="6112"/>
                  </a:lnTo>
                  <a:lnTo>
                    <a:pt x="11847" y="6112"/>
                  </a:lnTo>
                  <a:cubicBezTo>
                    <a:pt x="11090" y="5072"/>
                    <a:pt x="9862" y="4442"/>
                    <a:pt x="8538" y="4442"/>
                  </a:cubicBezTo>
                  <a:cubicBezTo>
                    <a:pt x="6239" y="4442"/>
                    <a:pt x="4411" y="6301"/>
                    <a:pt x="4411" y="8569"/>
                  </a:cubicBezTo>
                  <a:cubicBezTo>
                    <a:pt x="4411" y="9168"/>
                    <a:pt x="4506" y="9735"/>
                    <a:pt x="4758" y="10239"/>
                  </a:cubicBezTo>
                  <a:lnTo>
                    <a:pt x="1261" y="10239"/>
                  </a:lnTo>
                  <a:cubicBezTo>
                    <a:pt x="1009" y="10239"/>
                    <a:pt x="851" y="10050"/>
                    <a:pt x="851" y="9830"/>
                  </a:cubicBezTo>
                  <a:lnTo>
                    <a:pt x="851" y="4159"/>
                  </a:lnTo>
                  <a:close/>
                  <a:moveTo>
                    <a:pt x="8538" y="5261"/>
                  </a:moveTo>
                  <a:cubicBezTo>
                    <a:pt x="10334" y="5261"/>
                    <a:pt x="11847" y="6774"/>
                    <a:pt x="11847" y="8569"/>
                  </a:cubicBezTo>
                  <a:cubicBezTo>
                    <a:pt x="11847" y="10397"/>
                    <a:pt x="10334" y="11877"/>
                    <a:pt x="8538" y="11877"/>
                  </a:cubicBezTo>
                  <a:cubicBezTo>
                    <a:pt x="6711" y="11877"/>
                    <a:pt x="5230" y="10397"/>
                    <a:pt x="5230" y="8569"/>
                  </a:cubicBezTo>
                  <a:cubicBezTo>
                    <a:pt x="5230" y="6774"/>
                    <a:pt x="6743" y="5261"/>
                    <a:pt x="8538" y="5261"/>
                  </a:cubicBezTo>
                  <a:close/>
                  <a:moveTo>
                    <a:pt x="2048" y="0"/>
                  </a:moveTo>
                  <a:cubicBezTo>
                    <a:pt x="1828" y="0"/>
                    <a:pt x="1639" y="189"/>
                    <a:pt x="1639" y="441"/>
                  </a:cubicBezTo>
                  <a:lnTo>
                    <a:pt x="1639" y="851"/>
                  </a:lnTo>
                  <a:lnTo>
                    <a:pt x="1198" y="851"/>
                  </a:lnTo>
                  <a:cubicBezTo>
                    <a:pt x="536" y="851"/>
                    <a:pt x="1" y="1418"/>
                    <a:pt x="1" y="2079"/>
                  </a:cubicBezTo>
                  <a:lnTo>
                    <a:pt x="1" y="9798"/>
                  </a:lnTo>
                  <a:cubicBezTo>
                    <a:pt x="1" y="10460"/>
                    <a:pt x="536" y="11027"/>
                    <a:pt x="1198" y="11027"/>
                  </a:cubicBezTo>
                  <a:lnTo>
                    <a:pt x="5230" y="11027"/>
                  </a:lnTo>
                  <a:cubicBezTo>
                    <a:pt x="5987" y="12003"/>
                    <a:pt x="7184" y="12665"/>
                    <a:pt x="8538" y="12665"/>
                  </a:cubicBezTo>
                  <a:cubicBezTo>
                    <a:pt x="10807" y="12665"/>
                    <a:pt x="12666" y="10838"/>
                    <a:pt x="12666" y="8538"/>
                  </a:cubicBezTo>
                  <a:lnTo>
                    <a:pt x="12666" y="2079"/>
                  </a:lnTo>
                  <a:cubicBezTo>
                    <a:pt x="12666" y="1418"/>
                    <a:pt x="12130" y="851"/>
                    <a:pt x="11405" y="851"/>
                  </a:cubicBezTo>
                  <a:lnTo>
                    <a:pt x="11027" y="851"/>
                  </a:lnTo>
                  <a:lnTo>
                    <a:pt x="11027" y="441"/>
                  </a:lnTo>
                  <a:cubicBezTo>
                    <a:pt x="11027" y="189"/>
                    <a:pt x="10807" y="0"/>
                    <a:pt x="10618" y="0"/>
                  </a:cubicBezTo>
                  <a:cubicBezTo>
                    <a:pt x="10397" y="0"/>
                    <a:pt x="10177" y="189"/>
                    <a:pt x="10177" y="441"/>
                  </a:cubicBezTo>
                  <a:lnTo>
                    <a:pt x="10177" y="851"/>
                  </a:lnTo>
                  <a:lnTo>
                    <a:pt x="6711" y="851"/>
                  </a:lnTo>
                  <a:lnTo>
                    <a:pt x="6711" y="441"/>
                  </a:lnTo>
                  <a:cubicBezTo>
                    <a:pt x="6711" y="189"/>
                    <a:pt x="6522" y="0"/>
                    <a:pt x="6333" y="0"/>
                  </a:cubicBezTo>
                  <a:cubicBezTo>
                    <a:pt x="6081" y="0"/>
                    <a:pt x="5892" y="189"/>
                    <a:pt x="5892" y="441"/>
                  </a:cubicBezTo>
                  <a:lnTo>
                    <a:pt x="5892" y="851"/>
                  </a:lnTo>
                  <a:lnTo>
                    <a:pt x="2427" y="851"/>
                  </a:lnTo>
                  <a:lnTo>
                    <a:pt x="2427" y="441"/>
                  </a:lnTo>
                  <a:cubicBezTo>
                    <a:pt x="2427" y="189"/>
                    <a:pt x="2237" y="0"/>
                    <a:pt x="20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041;p103">
              <a:extLst>
                <a:ext uri="{FF2B5EF4-FFF2-40B4-BE49-F238E27FC236}">
                  <a16:creationId xmlns:a16="http://schemas.microsoft.com/office/drawing/2014/main" id="{C3A25BF8-914C-4D26-AEB1-6066C0A168A7}"/>
                </a:ext>
              </a:extLst>
            </p:cNvPr>
            <p:cNvSpPr/>
            <p:nvPr/>
          </p:nvSpPr>
          <p:spPr>
            <a:xfrm>
              <a:off x="-61172925" y="2813775"/>
              <a:ext cx="62225" cy="145725"/>
            </a:xfrm>
            <a:custGeom>
              <a:avLst/>
              <a:gdLst/>
              <a:ahLst/>
              <a:cxnLst/>
              <a:rect l="l" t="t" r="r" b="b"/>
              <a:pathLst>
                <a:path w="2489" h="5829" extrusionOk="0">
                  <a:moveTo>
                    <a:pt x="1260" y="0"/>
                  </a:moveTo>
                  <a:cubicBezTo>
                    <a:pt x="1008" y="0"/>
                    <a:pt x="819" y="190"/>
                    <a:pt x="819" y="410"/>
                  </a:cubicBezTo>
                  <a:lnTo>
                    <a:pt x="819" y="662"/>
                  </a:lnTo>
                  <a:cubicBezTo>
                    <a:pt x="347" y="820"/>
                    <a:pt x="0" y="1292"/>
                    <a:pt x="0" y="1859"/>
                  </a:cubicBezTo>
                  <a:cubicBezTo>
                    <a:pt x="0" y="2521"/>
                    <a:pt x="536" y="2899"/>
                    <a:pt x="977" y="3245"/>
                  </a:cubicBezTo>
                  <a:cubicBezTo>
                    <a:pt x="1292" y="3466"/>
                    <a:pt x="1639" y="3687"/>
                    <a:pt x="1639" y="3939"/>
                  </a:cubicBezTo>
                  <a:cubicBezTo>
                    <a:pt x="1639" y="4191"/>
                    <a:pt x="1450" y="4380"/>
                    <a:pt x="1260" y="4380"/>
                  </a:cubicBezTo>
                  <a:cubicBezTo>
                    <a:pt x="1008" y="4380"/>
                    <a:pt x="819" y="4191"/>
                    <a:pt x="819" y="3939"/>
                  </a:cubicBezTo>
                  <a:cubicBezTo>
                    <a:pt x="819" y="3718"/>
                    <a:pt x="630" y="3498"/>
                    <a:pt x="441" y="3498"/>
                  </a:cubicBezTo>
                  <a:cubicBezTo>
                    <a:pt x="189" y="3498"/>
                    <a:pt x="0" y="3718"/>
                    <a:pt x="0" y="3939"/>
                  </a:cubicBezTo>
                  <a:cubicBezTo>
                    <a:pt x="0" y="4506"/>
                    <a:pt x="347" y="4915"/>
                    <a:pt x="819" y="5136"/>
                  </a:cubicBezTo>
                  <a:lnTo>
                    <a:pt x="819" y="5388"/>
                  </a:lnTo>
                  <a:cubicBezTo>
                    <a:pt x="819" y="5640"/>
                    <a:pt x="1008" y="5829"/>
                    <a:pt x="1260" y="5829"/>
                  </a:cubicBezTo>
                  <a:cubicBezTo>
                    <a:pt x="1481" y="5829"/>
                    <a:pt x="1639" y="5640"/>
                    <a:pt x="1639" y="5388"/>
                  </a:cubicBezTo>
                  <a:lnTo>
                    <a:pt x="1639" y="5136"/>
                  </a:lnTo>
                  <a:cubicBezTo>
                    <a:pt x="2111" y="4978"/>
                    <a:pt x="2489" y="4506"/>
                    <a:pt x="2489" y="3939"/>
                  </a:cubicBezTo>
                  <a:cubicBezTo>
                    <a:pt x="2489" y="3277"/>
                    <a:pt x="1922" y="2867"/>
                    <a:pt x="1481" y="2552"/>
                  </a:cubicBezTo>
                  <a:cubicBezTo>
                    <a:pt x="1166" y="2332"/>
                    <a:pt x="819" y="2080"/>
                    <a:pt x="819" y="1859"/>
                  </a:cubicBezTo>
                  <a:cubicBezTo>
                    <a:pt x="819" y="1607"/>
                    <a:pt x="1008" y="1418"/>
                    <a:pt x="1260" y="1418"/>
                  </a:cubicBezTo>
                  <a:cubicBezTo>
                    <a:pt x="1513" y="1418"/>
                    <a:pt x="1639" y="1607"/>
                    <a:pt x="1639" y="1859"/>
                  </a:cubicBezTo>
                  <a:cubicBezTo>
                    <a:pt x="1639" y="2080"/>
                    <a:pt x="1859" y="2269"/>
                    <a:pt x="2048" y="2269"/>
                  </a:cubicBezTo>
                  <a:cubicBezTo>
                    <a:pt x="2300" y="2269"/>
                    <a:pt x="2489" y="2080"/>
                    <a:pt x="2489" y="1859"/>
                  </a:cubicBezTo>
                  <a:cubicBezTo>
                    <a:pt x="2489" y="1292"/>
                    <a:pt x="2143" y="883"/>
                    <a:pt x="1639" y="662"/>
                  </a:cubicBezTo>
                  <a:lnTo>
                    <a:pt x="1639" y="410"/>
                  </a:lnTo>
                  <a:cubicBezTo>
                    <a:pt x="1639" y="158"/>
                    <a:pt x="1450" y="0"/>
                    <a:pt x="1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042;p103">
              <a:extLst>
                <a:ext uri="{FF2B5EF4-FFF2-40B4-BE49-F238E27FC236}">
                  <a16:creationId xmlns:a16="http://schemas.microsoft.com/office/drawing/2014/main" id="{7FEC1231-568F-49D7-AB9B-1FAFAB25EFC7}"/>
                </a:ext>
              </a:extLst>
            </p:cNvPr>
            <p:cNvSpPr/>
            <p:nvPr/>
          </p:nvSpPr>
          <p:spPr>
            <a:xfrm>
              <a:off x="-61313925" y="2796450"/>
              <a:ext cx="40975" cy="20500"/>
            </a:xfrm>
            <a:custGeom>
              <a:avLst/>
              <a:gdLst/>
              <a:ahLst/>
              <a:cxnLst/>
              <a:rect l="l" t="t" r="r" b="b"/>
              <a:pathLst>
                <a:path w="1639" h="820" extrusionOk="0">
                  <a:moveTo>
                    <a:pt x="410" y="0"/>
                  </a:moveTo>
                  <a:cubicBezTo>
                    <a:pt x="158" y="0"/>
                    <a:pt x="1" y="189"/>
                    <a:pt x="1" y="378"/>
                  </a:cubicBezTo>
                  <a:cubicBezTo>
                    <a:pt x="1" y="630"/>
                    <a:pt x="158" y="820"/>
                    <a:pt x="410" y="820"/>
                  </a:cubicBezTo>
                  <a:lnTo>
                    <a:pt x="1230" y="820"/>
                  </a:lnTo>
                  <a:cubicBezTo>
                    <a:pt x="1482" y="820"/>
                    <a:pt x="1639" y="630"/>
                    <a:pt x="1639" y="378"/>
                  </a:cubicBezTo>
                  <a:cubicBezTo>
                    <a:pt x="1639" y="158"/>
                    <a:pt x="1419" y="0"/>
                    <a:pt x="12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043;p103">
              <a:extLst>
                <a:ext uri="{FF2B5EF4-FFF2-40B4-BE49-F238E27FC236}">
                  <a16:creationId xmlns:a16="http://schemas.microsoft.com/office/drawing/2014/main" id="{D7E13341-B716-4C23-8F45-EDC7F9E88061}"/>
                </a:ext>
              </a:extLst>
            </p:cNvPr>
            <p:cNvSpPr/>
            <p:nvPr/>
          </p:nvSpPr>
          <p:spPr>
            <a:xfrm>
              <a:off x="-61313925" y="2837400"/>
              <a:ext cx="40975" cy="20500"/>
            </a:xfrm>
            <a:custGeom>
              <a:avLst/>
              <a:gdLst/>
              <a:ahLst/>
              <a:cxnLst/>
              <a:rect l="l" t="t" r="r" b="b"/>
              <a:pathLst>
                <a:path w="1639" h="820" extrusionOk="0">
                  <a:moveTo>
                    <a:pt x="410" y="1"/>
                  </a:moveTo>
                  <a:cubicBezTo>
                    <a:pt x="158" y="1"/>
                    <a:pt x="1" y="190"/>
                    <a:pt x="1" y="442"/>
                  </a:cubicBezTo>
                  <a:cubicBezTo>
                    <a:pt x="1" y="631"/>
                    <a:pt x="158" y="820"/>
                    <a:pt x="410" y="820"/>
                  </a:cubicBezTo>
                  <a:lnTo>
                    <a:pt x="1230" y="820"/>
                  </a:lnTo>
                  <a:cubicBezTo>
                    <a:pt x="1482" y="820"/>
                    <a:pt x="1639" y="631"/>
                    <a:pt x="1639" y="442"/>
                  </a:cubicBezTo>
                  <a:cubicBezTo>
                    <a:pt x="1639" y="190"/>
                    <a:pt x="1419" y="1"/>
                    <a:pt x="12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044;p103">
              <a:extLst>
                <a:ext uri="{FF2B5EF4-FFF2-40B4-BE49-F238E27FC236}">
                  <a16:creationId xmlns:a16="http://schemas.microsoft.com/office/drawing/2014/main" id="{29715EA4-1F6E-4815-8E05-C14155065C66}"/>
                </a:ext>
              </a:extLst>
            </p:cNvPr>
            <p:cNvSpPr/>
            <p:nvPr/>
          </p:nvSpPr>
          <p:spPr>
            <a:xfrm>
              <a:off x="-61313925" y="2877575"/>
              <a:ext cx="40975" cy="22075"/>
            </a:xfrm>
            <a:custGeom>
              <a:avLst/>
              <a:gdLst/>
              <a:ahLst/>
              <a:cxnLst/>
              <a:rect l="l" t="t" r="r" b="b"/>
              <a:pathLst>
                <a:path w="1639" h="883" extrusionOk="0">
                  <a:moveTo>
                    <a:pt x="410" y="0"/>
                  </a:moveTo>
                  <a:cubicBezTo>
                    <a:pt x="158" y="0"/>
                    <a:pt x="1" y="221"/>
                    <a:pt x="1" y="441"/>
                  </a:cubicBezTo>
                  <a:cubicBezTo>
                    <a:pt x="1" y="693"/>
                    <a:pt x="158" y="883"/>
                    <a:pt x="410" y="883"/>
                  </a:cubicBezTo>
                  <a:lnTo>
                    <a:pt x="1230" y="883"/>
                  </a:lnTo>
                  <a:cubicBezTo>
                    <a:pt x="1482" y="883"/>
                    <a:pt x="1639" y="693"/>
                    <a:pt x="1639" y="441"/>
                  </a:cubicBezTo>
                  <a:cubicBezTo>
                    <a:pt x="1639" y="221"/>
                    <a:pt x="1419" y="0"/>
                    <a:pt x="12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66"/>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Learning </a:t>
            </a:r>
            <a:r>
              <a:rPr lang="en" dirty="0">
                <a:solidFill>
                  <a:schemeClr val="accent1"/>
                </a:solidFill>
              </a:rPr>
              <a:t>Outcomes</a:t>
            </a:r>
            <a:endParaRPr dirty="0">
              <a:solidFill>
                <a:schemeClr val="accent1"/>
              </a:solidFill>
            </a:endParaRPr>
          </a:p>
        </p:txBody>
      </p:sp>
      <p:graphicFrame>
        <p:nvGraphicFramePr>
          <p:cNvPr id="927" name="Google Shape;927;p66"/>
          <p:cNvGraphicFramePr/>
          <p:nvPr>
            <p:extLst>
              <p:ext uri="{D42A27DB-BD31-4B8C-83A1-F6EECF244321}">
                <p14:modId xmlns:p14="http://schemas.microsoft.com/office/powerpoint/2010/main" val="2845346609"/>
              </p:ext>
            </p:extLst>
          </p:nvPr>
        </p:nvGraphicFramePr>
        <p:xfrm>
          <a:off x="523286" y="1200041"/>
          <a:ext cx="8097428" cy="3848252"/>
        </p:xfrm>
        <a:graphic>
          <a:graphicData uri="http://schemas.openxmlformats.org/drawingml/2006/table">
            <a:tbl>
              <a:tblPr>
                <a:noFill/>
                <a:tableStyleId>{C06C464E-4717-487F-8480-E25753B77B2D}</a:tableStyleId>
              </a:tblPr>
              <a:tblGrid>
                <a:gridCol w="2024357">
                  <a:extLst>
                    <a:ext uri="{9D8B030D-6E8A-4147-A177-3AD203B41FA5}">
                      <a16:colId xmlns:a16="http://schemas.microsoft.com/office/drawing/2014/main" val="20000"/>
                    </a:ext>
                  </a:extLst>
                </a:gridCol>
                <a:gridCol w="2024357">
                  <a:extLst>
                    <a:ext uri="{9D8B030D-6E8A-4147-A177-3AD203B41FA5}">
                      <a16:colId xmlns:a16="http://schemas.microsoft.com/office/drawing/2014/main" val="20001"/>
                    </a:ext>
                  </a:extLst>
                </a:gridCol>
                <a:gridCol w="2024357">
                  <a:extLst>
                    <a:ext uri="{9D8B030D-6E8A-4147-A177-3AD203B41FA5}">
                      <a16:colId xmlns:a16="http://schemas.microsoft.com/office/drawing/2014/main" val="20002"/>
                    </a:ext>
                  </a:extLst>
                </a:gridCol>
                <a:gridCol w="2024357">
                  <a:extLst>
                    <a:ext uri="{9D8B030D-6E8A-4147-A177-3AD203B41FA5}">
                      <a16:colId xmlns:a16="http://schemas.microsoft.com/office/drawing/2014/main" val="20003"/>
                    </a:ext>
                  </a:extLst>
                </a:gridCol>
              </a:tblGrid>
              <a:tr h="569831">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Series Topic</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Outcome 1</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Outcome 2</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Outcome 3</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757967">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Unpacking &amp; Needs</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Assess team capacity</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600" dirty="0">
                          <a:solidFill>
                            <a:schemeClr val="dk1"/>
                          </a:solidFill>
                          <a:latin typeface="Bellota Text"/>
                          <a:ea typeface="Bellota Text"/>
                          <a:cs typeface="Bellota Text"/>
                          <a:sym typeface="Bellota Text"/>
                        </a:rPr>
                        <a:t>Action plan</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600" dirty="0">
                          <a:solidFill>
                            <a:schemeClr val="dk1"/>
                          </a:solidFill>
                          <a:latin typeface="Bellota Text"/>
                          <a:ea typeface="Bellota Text"/>
                          <a:cs typeface="Bellota Text"/>
                          <a:sym typeface="Bellota Text"/>
                        </a:rPr>
                        <a:t>Gap analysis </a:t>
                      </a:r>
                      <a:r>
                        <a:rPr lang="en" sz="1600" dirty="0">
                          <a:solidFill>
                            <a:schemeClr val="dk1"/>
                          </a:solidFill>
                          <a:latin typeface="Bellota Text"/>
                          <a:ea typeface="Bellota Text"/>
                          <a:cs typeface="Bellota Text"/>
                          <a:sym typeface="Bellota Text"/>
                        </a:rPr>
                        <a:t>representative of your community</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95734">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Program Model</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Assess org. capacity</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Organize a management plan</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Identify program structure</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17353">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Goals &amp; Obj.</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Types of success</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Goals vs. objectives</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Methods &amp; tools for evaluation</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50964">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Budget</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Learn the parts of a UGB</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Discuss budget components</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Outline a budget narrative</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63"/>
          <p:cNvSpPr txBox="1">
            <a:spLocks noGrp="1"/>
          </p:cNvSpPr>
          <p:nvPr>
            <p:ph type="title"/>
          </p:nvPr>
        </p:nvSpPr>
        <p:spPr>
          <a:xfrm>
            <a:off x="4897075" y="2822700"/>
            <a:ext cx="3481200" cy="1020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dk2"/>
                </a:solidFill>
              </a:rPr>
              <a:t>Unpacking a</a:t>
            </a:r>
            <a:r>
              <a:rPr lang="en" dirty="0"/>
              <a:t> NOFO</a:t>
            </a:r>
            <a:endParaRPr dirty="0"/>
          </a:p>
        </p:txBody>
      </p:sp>
      <p:sp>
        <p:nvSpPr>
          <p:cNvPr id="720" name="Google Shape;720;p63"/>
          <p:cNvSpPr txBox="1">
            <a:spLocks noGrp="1"/>
          </p:cNvSpPr>
          <p:nvPr>
            <p:ph type="subTitle" idx="1"/>
          </p:nvPr>
        </p:nvSpPr>
        <p:spPr>
          <a:xfrm>
            <a:off x="5441838" y="3979200"/>
            <a:ext cx="2297400" cy="624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What should you be looking at?</a:t>
            </a:r>
            <a:endParaRPr dirty="0"/>
          </a:p>
        </p:txBody>
      </p:sp>
      <p:sp>
        <p:nvSpPr>
          <p:cNvPr id="721" name="Google Shape;721;p63"/>
          <p:cNvSpPr txBox="1">
            <a:spLocks noGrp="1"/>
          </p:cNvSpPr>
          <p:nvPr>
            <p:ph type="title" idx="2"/>
          </p:nvPr>
        </p:nvSpPr>
        <p:spPr>
          <a:xfrm>
            <a:off x="1177188" y="1073400"/>
            <a:ext cx="2636400" cy="1758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03</a:t>
            </a:r>
            <a:endParaRPr/>
          </a:p>
        </p:txBody>
      </p:sp>
    </p:spTree>
  </p:cSld>
  <p:clrMapOvr>
    <a:masterClrMapping/>
  </p:clrMapOvr>
</p:sld>
</file>

<file path=ppt/theme/theme1.xml><?xml version="1.0" encoding="utf-8"?>
<a:theme xmlns:a="http://schemas.openxmlformats.org/drawingml/2006/main" name="Cost Reduction Process Consulting Toolkit by Slidesgo">
  <a:themeElements>
    <a:clrScheme name="Simple Light">
      <a:dk1>
        <a:srgbClr val="000000"/>
      </a:dk1>
      <a:lt1>
        <a:srgbClr val="EDE5DA"/>
      </a:lt1>
      <a:dk2>
        <a:srgbClr val="0057B2"/>
      </a:dk2>
      <a:lt2>
        <a:srgbClr val="CD5252"/>
      </a:lt2>
      <a:accent1>
        <a:srgbClr val="237EDD"/>
      </a:accent1>
      <a:accent2>
        <a:srgbClr val="E45353"/>
      </a:accent2>
      <a:accent3>
        <a:srgbClr val="DACEBD"/>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1478</TotalTime>
  <Words>1098</Words>
  <Application>Microsoft Office PowerPoint</Application>
  <PresentationFormat>On-screen Show (16:9)</PresentationFormat>
  <Paragraphs>210</Paragraphs>
  <Slides>27</Slides>
  <Notes>22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Roboto Condensed Light</vt:lpstr>
      <vt:lpstr>Boogaloo</vt:lpstr>
      <vt:lpstr>Lexend Deca</vt:lpstr>
      <vt:lpstr>Bellota Text</vt:lpstr>
      <vt:lpstr>Cost Reduction Process Consulting Toolkit by Slidesgo</vt:lpstr>
      <vt:lpstr>Grant Writing: Unpacking a NOFO &amp; Needs Assessments</vt:lpstr>
      <vt:lpstr>Agenda</vt:lpstr>
      <vt:lpstr>Introduction</vt:lpstr>
      <vt:lpstr>Who is ACT Now</vt:lpstr>
      <vt:lpstr>Get to Know You Polls!</vt:lpstr>
      <vt:lpstr>Series Expectations</vt:lpstr>
      <vt:lpstr>Series Topics</vt:lpstr>
      <vt:lpstr>Learning Outcomes</vt:lpstr>
      <vt:lpstr>Unpacking a NOFO</vt:lpstr>
      <vt:lpstr>ISBE Nita M. Lowey 21st CCLC RFP</vt:lpstr>
      <vt:lpstr>Preparation and First Steps  </vt:lpstr>
      <vt:lpstr>Assessing Capacity</vt:lpstr>
      <vt:lpstr>Action Plan  </vt:lpstr>
      <vt:lpstr>Needs Assessments</vt:lpstr>
      <vt:lpstr>Needs Assessments Basics</vt:lpstr>
      <vt:lpstr>Conducting an Assessment  </vt:lpstr>
      <vt:lpstr>Needs Review Criteria</vt:lpstr>
      <vt:lpstr>What to include  </vt:lpstr>
      <vt:lpstr>Data Types and Resources  </vt:lpstr>
      <vt:lpstr>Interpreting the Data</vt:lpstr>
      <vt:lpstr>PowerPoint Presentation</vt:lpstr>
      <vt:lpstr>PowerPoint Presentation</vt:lpstr>
      <vt:lpstr>Upcoming Funding Opportunities</vt:lpstr>
      <vt:lpstr>Upcoming NOFOs  </vt:lpstr>
      <vt:lpstr>Questions?</vt:lpstr>
      <vt:lpstr>Thanks!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Reduction Process Consulting Toolkit</dc:title>
  <dc:creator>Nikki Gillani</dc:creator>
  <cp:lastModifiedBy>Gillani, Nikki</cp:lastModifiedBy>
  <cp:revision>35</cp:revision>
  <dcterms:modified xsi:type="dcterms:W3CDTF">2022-03-04T19:30:05Z</dcterms:modified>
</cp:coreProperties>
</file>