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2"/>
  </p:notesMasterIdLst>
  <p:sldIdLst>
    <p:sldId id="256" r:id="rId2"/>
    <p:sldId id="330" r:id="rId3"/>
    <p:sldId id="331" r:id="rId4"/>
    <p:sldId id="332" r:id="rId5"/>
    <p:sldId id="333" r:id="rId6"/>
    <p:sldId id="334" r:id="rId7"/>
    <p:sldId id="335" r:id="rId8"/>
    <p:sldId id="336" r:id="rId9"/>
    <p:sldId id="351" r:id="rId10"/>
    <p:sldId id="284" r:id="rId11"/>
    <p:sldId id="288" r:id="rId12"/>
    <p:sldId id="267" r:id="rId13"/>
    <p:sldId id="303" r:id="rId14"/>
    <p:sldId id="338" r:id="rId15"/>
    <p:sldId id="354" r:id="rId16"/>
    <p:sldId id="291" r:id="rId17"/>
    <p:sldId id="339" r:id="rId18"/>
    <p:sldId id="307" r:id="rId19"/>
    <p:sldId id="340" r:id="rId20"/>
    <p:sldId id="348" r:id="rId21"/>
    <p:sldId id="263" r:id="rId22"/>
    <p:sldId id="352" r:id="rId23"/>
    <p:sldId id="349" r:id="rId24"/>
    <p:sldId id="350" r:id="rId25"/>
    <p:sldId id="343" r:id="rId26"/>
    <p:sldId id="341" r:id="rId27"/>
    <p:sldId id="345" r:id="rId28"/>
    <p:sldId id="355" r:id="rId29"/>
    <p:sldId id="346" r:id="rId30"/>
    <p:sldId id="347" r:id="rId31"/>
  </p:sldIdLst>
  <p:sldSz cx="9144000" cy="5143500" type="screen16x9"/>
  <p:notesSz cx="6858000" cy="9144000"/>
  <p:embeddedFontLst>
    <p:embeddedFont>
      <p:font typeface="Bellota Text" panose="020B0604020202020204" charset="0"/>
      <p:regular r:id="rId33"/>
      <p:bold r:id="rId34"/>
      <p:italic r:id="rId35"/>
      <p:boldItalic r:id="rId36"/>
    </p:embeddedFont>
    <p:embeddedFont>
      <p:font typeface="Lexend Deca" panose="020B0604020202020204" charset="0"/>
      <p:regular r:id="rId37"/>
      <p:bold r:id="rId38"/>
    </p:embeddedFont>
    <p:embeddedFont>
      <p:font typeface="Lexend Deca ExtraBold" panose="020B0604020202020204" charset="0"/>
      <p:bold r:id="rId39"/>
    </p:embeddedFont>
    <p:embeddedFont>
      <p:font typeface="Segoe UI" panose="020B050204020402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9941AC-6DD8-9783-BED0-4C8F124D844F}" name="Gillani, Nikki" initials="GN" userId="S::gillanin@actnowillinois.org::9c11981d-a6dc-4d19-a5d6-848c0261d16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6C464E-4717-487F-8480-E25753B77B2D}">
  <a:tblStyle styleId="{C06C464E-4717-487F-8480-E25753B77B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31" autoAdjust="0"/>
  </p:normalViewPr>
  <p:slideViewPr>
    <p:cSldViewPr snapToGrid="0">
      <p:cViewPr varScale="1">
        <p:scale>
          <a:sx n="95" d="100"/>
          <a:sy n="95" d="100"/>
        </p:scale>
        <p:origin x="27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jamboard.google.com/d/15TuAX07lgeQCJab2hg_NsDL97pWjAZPs2QsVAAkX9Vs/edit?usp=shar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jamboard.google.com/d/15TuAX07lgeQCJab2hg_NsDL97pWjAZPs2QsVAAkX9Vs/edit?usp=sharin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043384c36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043384c36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that these will help differentiate outputs vs outcome measures of success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1043384c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1043384c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1043384c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1043384c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Jamboard</a:t>
            </a:r>
            <a:r>
              <a:rPr lang="en-US" dirty="0"/>
              <a:t> to create objectives </a:t>
            </a:r>
            <a:r>
              <a:rPr lang="en-US" sz="1800" dirty="0">
                <a:effectLst/>
                <a:latin typeface="Segoe UI" panose="020B0502040204020203" pitchFamily="34" charset="0"/>
                <a:hlinkClick r:id="rId3"/>
              </a:rPr>
              <a:t>https://jamboard.google.com/d/15TuAX07lgeQCJab2hg_NsDL97pWjAZPs2QsVAAkX9Vs/edit?usp=sharing</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Also include a worksheet for goals/objectives</a:t>
            </a:r>
            <a:endParaRPr dirty="0"/>
          </a:p>
        </p:txBody>
      </p:sp>
    </p:spTree>
    <p:extLst>
      <p:ext uri="{BB962C8B-B14F-4D97-AF65-F5344CB8AC3E}">
        <p14:creationId xmlns:p14="http://schemas.microsoft.com/office/powerpoint/2010/main" val="131124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048f4b00d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1048f4b00d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1048f4b00d7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1048f4b00d7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Your goals and objectives will determine which of </a:t>
            </a:r>
            <a:r>
              <a:rPr lang="en-US"/>
              <a:t>these you use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043384c36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043384c36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Who would review your evaluations/be a part of the review team?</a:t>
            </a:r>
          </a:p>
          <a:p>
            <a:pPr marL="457200" indent="-298450"/>
            <a:r>
              <a:rPr lang="en-US" dirty="0"/>
              <a:t>How would change be administered within programming? (i.e., advising staff to participate in PD for XYZ topics)</a:t>
            </a:r>
          </a:p>
          <a:p>
            <a:pPr marL="457200" indent="-298450"/>
            <a:r>
              <a:rPr lang="en-US" sz="1800" dirty="0">
                <a:effectLst/>
                <a:latin typeface="Segoe UI" panose="020B0502040204020203" pitchFamily="34" charset="0"/>
                <a:hlinkClick r:id="rId3"/>
              </a:rPr>
              <a:t>https://jamboard.google.com/d/15TuAX07lgeQCJab2hg_NsDL97pWjAZPs2QsVAAkX9Vs/edit?usp=sharing</a:t>
            </a:r>
            <a:endParaRPr lang="en-US" dirty="0"/>
          </a:p>
          <a:p>
            <a:pPr marL="457200" indent="-298450"/>
            <a:endParaRPr lang="en-US" dirty="0"/>
          </a:p>
        </p:txBody>
      </p:sp>
    </p:spTree>
    <p:extLst>
      <p:ext uri="{BB962C8B-B14F-4D97-AF65-F5344CB8AC3E}">
        <p14:creationId xmlns:p14="http://schemas.microsoft.com/office/powerpoint/2010/main" val="3380392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1048f4b00d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1048f4b00d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043384c365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043384c365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043384c36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043384c36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864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043384c36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043384c36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048f4b00d7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048f4b00d7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fc863c09f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fc863c09f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fc863c09f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fc863c09f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043384c365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043384c365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https://www.isbe.net/Pages/21st-Century-Community-Learning-Centers.aspx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043384c365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1043384c365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043384c365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043384c365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are WORKING sessions. There will be accompanying worksheets and documents for you all to fill out as we are in this session so that you walk away with tangible tools that prepare you for upcoming NOFOs. Throughout these sessions there are opportunities for engagement and share outs through </a:t>
            </a:r>
            <a:r>
              <a:rPr lang="en-US" dirty="0" err="1"/>
              <a:t>menti</a:t>
            </a:r>
            <a:r>
              <a:rPr lang="en-US" dirty="0"/>
              <a:t> meters and </a:t>
            </a:r>
            <a:r>
              <a:rPr lang="en-US" dirty="0" err="1"/>
              <a:t>jamboards</a:t>
            </a:r>
            <a:r>
              <a:rPr lang="en-US" dirty="0"/>
              <a:t> that will enhance your learning experience—please participate in these opportunities.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043384c365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043384c365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043384c365_0_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043384c365_0_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72100" y="1482525"/>
            <a:ext cx="7551900" cy="1395600"/>
          </a:xfrm>
          <a:prstGeom prst="rect">
            <a:avLst/>
          </a:prstGeom>
        </p:spPr>
        <p:txBody>
          <a:bodyPr spcFirstLastPara="1" wrap="square" lIns="0" tIns="0" rIns="0" bIns="0" anchor="b" anchorCtr="0">
            <a:noAutofit/>
          </a:bodyPr>
          <a:lstStyle>
            <a:lvl1pPr lvl="0" algn="r">
              <a:spcBef>
                <a:spcPts val="0"/>
              </a:spcBef>
              <a:spcAft>
                <a:spcPts val="0"/>
              </a:spcAft>
              <a:buSzPts val="5200"/>
              <a:buNone/>
              <a:defRPr sz="5000">
                <a:latin typeface="Lexend Deca"/>
                <a:ea typeface="Lexend Deca"/>
                <a:cs typeface="Lexend Deca"/>
                <a:sym typeface="Lexend Dec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924950" y="3241537"/>
            <a:ext cx="4347000" cy="3438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1" name="Google Shape;11;p2"/>
          <p:cNvPicPr preferRelativeResize="0"/>
          <p:nvPr/>
        </p:nvPicPr>
        <p:blipFill rotWithShape="1">
          <a:blip r:embed="rId2">
            <a:alphaModFix/>
          </a:blip>
          <a:srcRect t="-1090" b="1090"/>
          <a:stretch/>
        </p:blipFill>
        <p:spPr>
          <a:xfrm>
            <a:off x="-6915750" y="2704450"/>
            <a:ext cx="12353101" cy="6948625"/>
          </a:xfrm>
          <a:prstGeom prst="rect">
            <a:avLst/>
          </a:prstGeom>
          <a:noFill/>
          <a:ln>
            <a:noFill/>
          </a:ln>
        </p:spPr>
      </p:pic>
      <p:pic>
        <p:nvPicPr>
          <p:cNvPr id="12" name="Google Shape;12;p2"/>
          <p:cNvPicPr preferRelativeResize="0"/>
          <p:nvPr/>
        </p:nvPicPr>
        <p:blipFill rotWithShape="1">
          <a:blip r:embed="rId2">
            <a:alphaModFix/>
          </a:blip>
          <a:srcRect t="-1090" b="1090"/>
          <a:stretch/>
        </p:blipFill>
        <p:spPr>
          <a:xfrm>
            <a:off x="4421575" y="-5053900"/>
            <a:ext cx="12353101" cy="6948625"/>
          </a:xfrm>
          <a:prstGeom prst="rect">
            <a:avLst/>
          </a:prstGeom>
          <a:noFill/>
          <a:ln>
            <a:noFill/>
          </a:ln>
        </p:spPr>
      </p:pic>
      <p:sp>
        <p:nvSpPr>
          <p:cNvPr id="13" name="Google Shape;13;p2"/>
          <p:cNvSpPr/>
          <p:nvPr/>
        </p:nvSpPr>
        <p:spPr>
          <a:xfrm rot="440971" flipH="1">
            <a:off x="-1229822" y="409185"/>
            <a:ext cx="5555744" cy="3777407"/>
          </a:xfrm>
          <a:prstGeom prst="arc">
            <a:avLst>
              <a:gd name="adj1" fmla="val 13024621"/>
              <a:gd name="adj2" fmla="val 0"/>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832205" flipH="1">
            <a:off x="5568995" y="1086575"/>
            <a:ext cx="3825910" cy="3826198"/>
          </a:xfrm>
          <a:prstGeom prst="arc">
            <a:avLst>
              <a:gd name="adj1" fmla="val 12577092"/>
              <a:gd name="adj2" fmla="val 20423463"/>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3"/>
        <p:cNvGrpSpPr/>
        <p:nvPr/>
      </p:nvGrpSpPr>
      <p:grpSpPr>
        <a:xfrm>
          <a:off x="0" y="0"/>
          <a:ext cx="0" cy="0"/>
          <a:chOff x="0" y="0"/>
          <a:chExt cx="0" cy="0"/>
        </a:xfrm>
      </p:grpSpPr>
      <p:pic>
        <p:nvPicPr>
          <p:cNvPr id="74" name="Google Shape;74;p13"/>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75" name="Google Shape;75;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6" name="Google Shape;76;p13"/>
          <p:cNvSpPr txBox="1">
            <a:spLocks noGrp="1"/>
          </p:cNvSpPr>
          <p:nvPr>
            <p:ph type="title" idx="2" hasCustomPrompt="1"/>
          </p:nvPr>
        </p:nvSpPr>
        <p:spPr>
          <a:xfrm>
            <a:off x="1750975" y="139785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77" name="Google Shape;77;p13"/>
          <p:cNvSpPr txBox="1">
            <a:spLocks noGrp="1"/>
          </p:cNvSpPr>
          <p:nvPr>
            <p:ph type="subTitle" idx="1"/>
          </p:nvPr>
        </p:nvSpPr>
        <p:spPr>
          <a:xfrm>
            <a:off x="913575" y="2056050"/>
            <a:ext cx="3561900" cy="373200"/>
          </a:xfrm>
          <a:prstGeom prst="rect">
            <a:avLst/>
          </a:prstGeom>
        </p:spPr>
        <p:txBody>
          <a:bodyPr spcFirstLastPara="1" wrap="square" lIns="0" tIns="0" rIns="0" bIns="0" anchor="t" anchorCtr="0">
            <a:noAutofit/>
          </a:bodyPr>
          <a:lstStyle>
            <a:lvl1pPr lvl="0" algn="ctr">
              <a:spcBef>
                <a:spcPts val="0"/>
              </a:spcBef>
              <a:spcAft>
                <a:spcPts val="0"/>
              </a:spcAft>
              <a:buSzPts val="2000"/>
              <a:buNone/>
              <a:defRPr sz="2200" b="1">
                <a:latin typeface="Lexend Deca"/>
                <a:ea typeface="Lexend Deca"/>
                <a:cs typeface="Lexend Deca"/>
                <a:sym typeface="Lexend Deca"/>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78" name="Google Shape;78;p13"/>
          <p:cNvSpPr txBox="1">
            <a:spLocks noGrp="1"/>
          </p:cNvSpPr>
          <p:nvPr>
            <p:ph type="subTitle" idx="3"/>
          </p:nvPr>
        </p:nvSpPr>
        <p:spPr>
          <a:xfrm>
            <a:off x="1537525" y="242925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79" name="Google Shape;79;p13"/>
          <p:cNvSpPr txBox="1">
            <a:spLocks noGrp="1"/>
          </p:cNvSpPr>
          <p:nvPr>
            <p:ph type="title" idx="4" hasCustomPrompt="1"/>
          </p:nvPr>
        </p:nvSpPr>
        <p:spPr>
          <a:xfrm>
            <a:off x="5506025" y="139785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0" name="Google Shape;80;p13"/>
          <p:cNvSpPr txBox="1">
            <a:spLocks noGrp="1"/>
          </p:cNvSpPr>
          <p:nvPr>
            <p:ph type="subTitle" idx="5"/>
          </p:nvPr>
        </p:nvSpPr>
        <p:spPr>
          <a:xfrm>
            <a:off x="4668525" y="2056050"/>
            <a:ext cx="35619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1" name="Google Shape;81;p13"/>
          <p:cNvSpPr txBox="1">
            <a:spLocks noGrp="1"/>
          </p:cNvSpPr>
          <p:nvPr>
            <p:ph type="subTitle" idx="6"/>
          </p:nvPr>
        </p:nvSpPr>
        <p:spPr>
          <a:xfrm>
            <a:off x="5292575" y="242925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2" name="Google Shape;82;p13"/>
          <p:cNvSpPr txBox="1">
            <a:spLocks noGrp="1"/>
          </p:cNvSpPr>
          <p:nvPr>
            <p:ph type="title" idx="7" hasCustomPrompt="1"/>
          </p:nvPr>
        </p:nvSpPr>
        <p:spPr>
          <a:xfrm>
            <a:off x="1750975" y="304650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3" name="Google Shape;83;p13"/>
          <p:cNvSpPr txBox="1">
            <a:spLocks noGrp="1"/>
          </p:cNvSpPr>
          <p:nvPr>
            <p:ph type="subTitle" idx="8"/>
          </p:nvPr>
        </p:nvSpPr>
        <p:spPr>
          <a:xfrm>
            <a:off x="913575" y="3704700"/>
            <a:ext cx="35619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4" name="Google Shape;84;p13"/>
          <p:cNvSpPr txBox="1">
            <a:spLocks noGrp="1"/>
          </p:cNvSpPr>
          <p:nvPr>
            <p:ph type="subTitle" idx="9"/>
          </p:nvPr>
        </p:nvSpPr>
        <p:spPr>
          <a:xfrm>
            <a:off x="1537525" y="407790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5" name="Google Shape;85;p13"/>
          <p:cNvSpPr txBox="1">
            <a:spLocks noGrp="1"/>
          </p:cNvSpPr>
          <p:nvPr>
            <p:ph type="title" idx="13" hasCustomPrompt="1"/>
          </p:nvPr>
        </p:nvSpPr>
        <p:spPr>
          <a:xfrm>
            <a:off x="5506025" y="304650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6" name="Google Shape;86;p13"/>
          <p:cNvSpPr txBox="1">
            <a:spLocks noGrp="1"/>
          </p:cNvSpPr>
          <p:nvPr>
            <p:ph type="subTitle" idx="14"/>
          </p:nvPr>
        </p:nvSpPr>
        <p:spPr>
          <a:xfrm>
            <a:off x="4668525" y="3704700"/>
            <a:ext cx="35619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7" name="Google Shape;87;p13"/>
          <p:cNvSpPr txBox="1">
            <a:spLocks noGrp="1"/>
          </p:cNvSpPr>
          <p:nvPr>
            <p:ph type="subTitle" idx="15"/>
          </p:nvPr>
        </p:nvSpPr>
        <p:spPr>
          <a:xfrm>
            <a:off x="5292575" y="407790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8" name="Google Shape;88;p13"/>
          <p:cNvSpPr/>
          <p:nvPr/>
        </p:nvSpPr>
        <p:spPr>
          <a:xfrm rot="3347343">
            <a:off x="5501526"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rot="7452657" flipH="1">
            <a:off x="-1619299" y="-236503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6"/>
        <p:cNvGrpSpPr/>
        <p:nvPr/>
      </p:nvGrpSpPr>
      <p:grpSpPr>
        <a:xfrm>
          <a:off x="0" y="0"/>
          <a:ext cx="0" cy="0"/>
          <a:chOff x="0" y="0"/>
          <a:chExt cx="0" cy="0"/>
        </a:xfrm>
      </p:grpSpPr>
      <p:pic>
        <p:nvPicPr>
          <p:cNvPr id="97" name="Google Shape;97;p15"/>
          <p:cNvPicPr preferRelativeResize="0"/>
          <p:nvPr/>
        </p:nvPicPr>
        <p:blipFill rotWithShape="1">
          <a:blip r:embed="rId2">
            <a:alphaModFix/>
          </a:blip>
          <a:srcRect t="-1090" b="1090"/>
          <a:stretch/>
        </p:blipFill>
        <p:spPr>
          <a:xfrm flipH="1">
            <a:off x="4107188" y="-1739750"/>
            <a:ext cx="12194099" cy="8622999"/>
          </a:xfrm>
          <a:prstGeom prst="rect">
            <a:avLst/>
          </a:prstGeom>
          <a:noFill/>
          <a:ln>
            <a:noFill/>
          </a:ln>
        </p:spPr>
      </p:pic>
      <p:sp>
        <p:nvSpPr>
          <p:cNvPr id="98" name="Google Shape;98;p15"/>
          <p:cNvSpPr txBox="1">
            <a:spLocks noGrp="1"/>
          </p:cNvSpPr>
          <p:nvPr>
            <p:ph type="title"/>
          </p:nvPr>
        </p:nvSpPr>
        <p:spPr>
          <a:xfrm flipH="1">
            <a:off x="934400" y="1726025"/>
            <a:ext cx="2945400" cy="8418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15"/>
          <p:cNvSpPr txBox="1">
            <a:spLocks noGrp="1"/>
          </p:cNvSpPr>
          <p:nvPr>
            <p:ph type="subTitle" idx="1"/>
          </p:nvPr>
        </p:nvSpPr>
        <p:spPr>
          <a:xfrm flipH="1">
            <a:off x="1305575" y="2793175"/>
            <a:ext cx="2297400" cy="624300"/>
          </a:xfrm>
          <a:prstGeom prst="rect">
            <a:avLst/>
          </a:prstGeom>
        </p:spPr>
        <p:txBody>
          <a:bodyPr spcFirstLastPara="1" wrap="square" lIns="0" tIns="0" rIns="0" bIns="0" anchor="ctr" anchorCtr="0">
            <a:noAutofit/>
          </a:bodyPr>
          <a:lstStyle>
            <a:lvl1pPr lvl="0" algn="ctr"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 name="Google Shape;100;p15"/>
          <p:cNvSpPr txBox="1">
            <a:spLocks noGrp="1"/>
          </p:cNvSpPr>
          <p:nvPr>
            <p:ph type="title" idx="2" hasCustomPrompt="1"/>
          </p:nvPr>
        </p:nvSpPr>
        <p:spPr>
          <a:xfrm flipH="1">
            <a:off x="5287725" y="1692600"/>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1" name="Google Shape;101;p15"/>
          <p:cNvSpPr/>
          <p:nvPr/>
        </p:nvSpPr>
        <p:spPr>
          <a:xfrm rot="7452657" flipH="1">
            <a:off x="5983365" y="-90602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rot="-573042" flipH="1">
            <a:off x="-168385" y="2975447"/>
            <a:ext cx="4348473" cy="3885706"/>
          </a:xfrm>
          <a:prstGeom prst="arc">
            <a:avLst>
              <a:gd name="adj1" fmla="val 17094555"/>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03"/>
        <p:cNvGrpSpPr/>
        <p:nvPr/>
      </p:nvGrpSpPr>
      <p:grpSpPr>
        <a:xfrm>
          <a:off x="0" y="0"/>
          <a:ext cx="0" cy="0"/>
          <a:chOff x="0" y="0"/>
          <a:chExt cx="0" cy="0"/>
        </a:xfrm>
      </p:grpSpPr>
      <p:pic>
        <p:nvPicPr>
          <p:cNvPr id="104" name="Google Shape;104;p16"/>
          <p:cNvPicPr preferRelativeResize="0"/>
          <p:nvPr/>
        </p:nvPicPr>
        <p:blipFill rotWithShape="1">
          <a:blip r:embed="rId2">
            <a:alphaModFix/>
          </a:blip>
          <a:srcRect t="-1090" b="1090"/>
          <a:stretch/>
        </p:blipFill>
        <p:spPr>
          <a:xfrm>
            <a:off x="-6551450" y="-3771500"/>
            <a:ext cx="12194099" cy="8622999"/>
          </a:xfrm>
          <a:prstGeom prst="rect">
            <a:avLst/>
          </a:prstGeom>
          <a:noFill/>
          <a:ln>
            <a:noFill/>
          </a:ln>
        </p:spPr>
      </p:pic>
      <p:sp>
        <p:nvSpPr>
          <p:cNvPr id="105" name="Google Shape;105;p16"/>
          <p:cNvSpPr txBox="1">
            <a:spLocks noGrp="1"/>
          </p:cNvSpPr>
          <p:nvPr>
            <p:ph type="title"/>
          </p:nvPr>
        </p:nvSpPr>
        <p:spPr>
          <a:xfrm>
            <a:off x="4897075" y="2822700"/>
            <a:ext cx="3481200" cy="10206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6" name="Google Shape;106;p16"/>
          <p:cNvSpPr txBox="1">
            <a:spLocks noGrp="1"/>
          </p:cNvSpPr>
          <p:nvPr>
            <p:ph type="subTitle" idx="1"/>
          </p:nvPr>
        </p:nvSpPr>
        <p:spPr>
          <a:xfrm>
            <a:off x="5441838" y="3979200"/>
            <a:ext cx="2297400" cy="624300"/>
          </a:xfrm>
          <a:prstGeom prst="rect">
            <a:avLst/>
          </a:prstGeom>
        </p:spPr>
        <p:txBody>
          <a:bodyPr spcFirstLastPara="1" wrap="square" lIns="0" tIns="0" rIns="0" bIns="0" anchor="ctr" anchorCtr="0">
            <a:noAutofit/>
          </a:bodyPr>
          <a:lstStyle>
            <a:lvl1pPr lvl="0" algn="ctr"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7" name="Google Shape;107;p16"/>
          <p:cNvSpPr txBox="1">
            <a:spLocks noGrp="1"/>
          </p:cNvSpPr>
          <p:nvPr>
            <p:ph type="title" idx="2" hasCustomPrompt="1"/>
          </p:nvPr>
        </p:nvSpPr>
        <p:spPr>
          <a:xfrm>
            <a:off x="1177188" y="1073400"/>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8" name="Google Shape;108;p16"/>
          <p:cNvSpPr/>
          <p:nvPr/>
        </p:nvSpPr>
        <p:spPr>
          <a:xfrm rot="-3347343" flipH="1">
            <a:off x="-722578" y="218234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rot="9435894" flipH="1">
            <a:off x="4740084" y="-1746417"/>
            <a:ext cx="4348578" cy="3885631"/>
          </a:xfrm>
          <a:prstGeom prst="arc">
            <a:avLst>
              <a:gd name="adj1" fmla="val 1461060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_HEADER_2_1">
    <p:spTree>
      <p:nvGrpSpPr>
        <p:cNvPr id="1" name="Shape 110"/>
        <p:cNvGrpSpPr/>
        <p:nvPr/>
      </p:nvGrpSpPr>
      <p:grpSpPr>
        <a:xfrm>
          <a:off x="0" y="0"/>
          <a:ext cx="0" cy="0"/>
          <a:chOff x="0" y="0"/>
          <a:chExt cx="0" cy="0"/>
        </a:xfrm>
      </p:grpSpPr>
      <p:pic>
        <p:nvPicPr>
          <p:cNvPr id="111" name="Google Shape;111;p17"/>
          <p:cNvPicPr preferRelativeResize="0"/>
          <p:nvPr/>
        </p:nvPicPr>
        <p:blipFill rotWithShape="1">
          <a:blip r:embed="rId2">
            <a:alphaModFix/>
          </a:blip>
          <a:srcRect t="-1090" b="1090"/>
          <a:stretch/>
        </p:blipFill>
        <p:spPr>
          <a:xfrm flipH="1">
            <a:off x="3489288" y="-3771500"/>
            <a:ext cx="12194099" cy="8622999"/>
          </a:xfrm>
          <a:prstGeom prst="rect">
            <a:avLst/>
          </a:prstGeom>
          <a:noFill/>
          <a:ln>
            <a:noFill/>
          </a:ln>
        </p:spPr>
      </p:pic>
      <p:sp>
        <p:nvSpPr>
          <p:cNvPr id="112" name="Google Shape;112;p17"/>
          <p:cNvSpPr txBox="1">
            <a:spLocks noGrp="1"/>
          </p:cNvSpPr>
          <p:nvPr>
            <p:ph type="title"/>
          </p:nvPr>
        </p:nvSpPr>
        <p:spPr>
          <a:xfrm flipH="1">
            <a:off x="769175" y="2912050"/>
            <a:ext cx="3450000" cy="8418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17"/>
          <p:cNvSpPr txBox="1">
            <a:spLocks noGrp="1"/>
          </p:cNvSpPr>
          <p:nvPr>
            <p:ph type="subTitle" idx="1"/>
          </p:nvPr>
        </p:nvSpPr>
        <p:spPr>
          <a:xfrm flipH="1">
            <a:off x="1392700" y="3979200"/>
            <a:ext cx="2297400" cy="624300"/>
          </a:xfrm>
          <a:prstGeom prst="rect">
            <a:avLst/>
          </a:prstGeom>
        </p:spPr>
        <p:txBody>
          <a:bodyPr spcFirstLastPara="1" wrap="square" lIns="0" tIns="0" rIns="0" bIns="0" anchor="ctr" anchorCtr="0">
            <a:noAutofit/>
          </a:bodyPr>
          <a:lstStyle>
            <a:lvl1pPr lvl="0" algn="ctr"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4" name="Google Shape;114;p17"/>
          <p:cNvSpPr txBox="1">
            <a:spLocks noGrp="1"/>
          </p:cNvSpPr>
          <p:nvPr>
            <p:ph type="title" idx="2" hasCustomPrompt="1"/>
          </p:nvPr>
        </p:nvSpPr>
        <p:spPr>
          <a:xfrm flipH="1">
            <a:off x="5126175" y="1084475"/>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5" name="Google Shape;115;p17"/>
          <p:cNvSpPr/>
          <p:nvPr/>
        </p:nvSpPr>
        <p:spPr>
          <a:xfrm rot="3347343">
            <a:off x="6106844" y="218234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rot="-9435894">
            <a:off x="121362" y="-1746417"/>
            <a:ext cx="4348578" cy="3885631"/>
          </a:xfrm>
          <a:prstGeom prst="arc">
            <a:avLst>
              <a:gd name="adj1" fmla="val 1461060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3">
    <p:spTree>
      <p:nvGrpSpPr>
        <p:cNvPr id="1" name="Shape 117"/>
        <p:cNvGrpSpPr/>
        <p:nvPr/>
      </p:nvGrpSpPr>
      <p:grpSpPr>
        <a:xfrm>
          <a:off x="0" y="0"/>
          <a:ext cx="0" cy="0"/>
          <a:chOff x="0" y="0"/>
          <a:chExt cx="0" cy="0"/>
        </a:xfrm>
      </p:grpSpPr>
      <p:pic>
        <p:nvPicPr>
          <p:cNvPr id="118" name="Google Shape;118;p18"/>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19" name="Google Shape;119;p18"/>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0" name="Google Shape;120;p18"/>
          <p:cNvSpPr/>
          <p:nvPr/>
        </p:nvSpPr>
        <p:spPr>
          <a:xfrm rot="-3347343" flipH="1">
            <a:off x="-915699"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rot="-7452657">
            <a:off x="6963626" y="-301483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TITLE_ONLY_3_1">
    <p:spTree>
      <p:nvGrpSpPr>
        <p:cNvPr id="1" name="Shape 122"/>
        <p:cNvGrpSpPr/>
        <p:nvPr/>
      </p:nvGrpSpPr>
      <p:grpSpPr>
        <a:xfrm>
          <a:off x="0" y="0"/>
          <a:ext cx="0" cy="0"/>
          <a:chOff x="0" y="0"/>
          <a:chExt cx="0" cy="0"/>
        </a:xfrm>
      </p:grpSpPr>
      <p:pic>
        <p:nvPicPr>
          <p:cNvPr id="123" name="Google Shape;123;p19"/>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24" name="Google Shape;124;p19"/>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9"/>
          <p:cNvSpPr/>
          <p:nvPr/>
        </p:nvSpPr>
        <p:spPr>
          <a:xfrm rot="3347343">
            <a:off x="6138276"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9"/>
          <p:cNvSpPr/>
          <p:nvPr/>
        </p:nvSpPr>
        <p:spPr>
          <a:xfrm rot="7452657" flipH="1">
            <a:off x="-1543099" y="-297463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TITLE_ONLY_1_1">
    <p:spTree>
      <p:nvGrpSpPr>
        <p:cNvPr id="1" name="Shape 144"/>
        <p:cNvGrpSpPr/>
        <p:nvPr/>
      </p:nvGrpSpPr>
      <p:grpSpPr>
        <a:xfrm>
          <a:off x="0" y="0"/>
          <a:ext cx="0" cy="0"/>
          <a:chOff x="0" y="0"/>
          <a:chExt cx="0" cy="0"/>
        </a:xfrm>
      </p:grpSpPr>
      <p:pic>
        <p:nvPicPr>
          <p:cNvPr id="145" name="Google Shape;145;p23"/>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46" name="Google Shape;146;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7" name="Google Shape;147;p23"/>
          <p:cNvSpPr txBox="1">
            <a:spLocks noGrp="1"/>
          </p:cNvSpPr>
          <p:nvPr>
            <p:ph type="subTitle" idx="1"/>
          </p:nvPr>
        </p:nvSpPr>
        <p:spPr>
          <a:xfrm>
            <a:off x="815750" y="3310675"/>
            <a:ext cx="21951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48" name="Google Shape;148;p23"/>
          <p:cNvSpPr txBox="1">
            <a:spLocks noGrp="1"/>
          </p:cNvSpPr>
          <p:nvPr>
            <p:ph type="subTitle" idx="2"/>
          </p:nvPr>
        </p:nvSpPr>
        <p:spPr>
          <a:xfrm>
            <a:off x="815750" y="3683875"/>
            <a:ext cx="21951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9" name="Google Shape;149;p23"/>
          <p:cNvSpPr txBox="1">
            <a:spLocks noGrp="1"/>
          </p:cNvSpPr>
          <p:nvPr>
            <p:ph type="subTitle" idx="3"/>
          </p:nvPr>
        </p:nvSpPr>
        <p:spPr>
          <a:xfrm>
            <a:off x="3474450" y="3310675"/>
            <a:ext cx="21951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0" name="Google Shape;150;p23"/>
          <p:cNvSpPr txBox="1">
            <a:spLocks noGrp="1"/>
          </p:cNvSpPr>
          <p:nvPr>
            <p:ph type="subTitle" idx="4"/>
          </p:nvPr>
        </p:nvSpPr>
        <p:spPr>
          <a:xfrm>
            <a:off x="3474450" y="3683875"/>
            <a:ext cx="21951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1" name="Google Shape;151;p23"/>
          <p:cNvSpPr txBox="1">
            <a:spLocks noGrp="1"/>
          </p:cNvSpPr>
          <p:nvPr>
            <p:ph type="subTitle" idx="5"/>
          </p:nvPr>
        </p:nvSpPr>
        <p:spPr>
          <a:xfrm>
            <a:off x="6133150" y="3310675"/>
            <a:ext cx="21951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2" name="Google Shape;152;p23"/>
          <p:cNvSpPr txBox="1">
            <a:spLocks noGrp="1"/>
          </p:cNvSpPr>
          <p:nvPr>
            <p:ph type="subTitle" idx="6"/>
          </p:nvPr>
        </p:nvSpPr>
        <p:spPr>
          <a:xfrm>
            <a:off x="6133150" y="3683875"/>
            <a:ext cx="21951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3" name="Google Shape;153;p23"/>
          <p:cNvSpPr/>
          <p:nvPr/>
        </p:nvSpPr>
        <p:spPr>
          <a:xfrm rot="3347343">
            <a:off x="5592576"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rot="7452657" flipH="1">
            <a:off x="-1311999" y="-2755564"/>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_ONLY_1">
    <p:spTree>
      <p:nvGrpSpPr>
        <p:cNvPr id="1" name="Shape 155"/>
        <p:cNvGrpSpPr/>
        <p:nvPr/>
      </p:nvGrpSpPr>
      <p:grpSpPr>
        <a:xfrm>
          <a:off x="0" y="0"/>
          <a:ext cx="0" cy="0"/>
          <a:chOff x="0" y="0"/>
          <a:chExt cx="0" cy="0"/>
        </a:xfrm>
      </p:grpSpPr>
      <p:pic>
        <p:nvPicPr>
          <p:cNvPr id="156" name="Google Shape;156;p24"/>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57" name="Google Shape;157;p2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8" name="Google Shape;158;p24"/>
          <p:cNvSpPr txBox="1">
            <a:spLocks noGrp="1"/>
          </p:cNvSpPr>
          <p:nvPr>
            <p:ph type="subTitle" idx="1"/>
          </p:nvPr>
        </p:nvSpPr>
        <p:spPr>
          <a:xfrm>
            <a:off x="815774" y="1903650"/>
            <a:ext cx="2195100" cy="373200"/>
          </a:xfrm>
          <a:prstGeom prst="rect">
            <a:avLst/>
          </a:prstGeom>
        </p:spPr>
        <p:txBody>
          <a:bodyPr spcFirstLastPara="1" wrap="square" lIns="0" tIns="0" rIns="0" bIns="0" anchor="t" anchorCtr="0">
            <a:noAutofit/>
          </a:bodyPr>
          <a:lstStyle>
            <a:lvl1pPr lvl="0" algn="r" rtl="0">
              <a:spcBef>
                <a:spcPts val="0"/>
              </a:spcBef>
              <a:spcAft>
                <a:spcPts val="0"/>
              </a:spcAft>
              <a:buSzPts val="2000"/>
              <a:buNone/>
              <a:defRPr sz="2200" b="1">
                <a:latin typeface="Lexend Deca"/>
                <a:ea typeface="Lexend Deca"/>
                <a:cs typeface="Lexend Deca"/>
                <a:sym typeface="Lexend Deca"/>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159" name="Google Shape;159;p24"/>
          <p:cNvSpPr txBox="1">
            <a:spLocks noGrp="1"/>
          </p:cNvSpPr>
          <p:nvPr>
            <p:ph type="subTitle" idx="2"/>
          </p:nvPr>
        </p:nvSpPr>
        <p:spPr>
          <a:xfrm>
            <a:off x="815727" y="2276850"/>
            <a:ext cx="2195100" cy="518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sz="1600">
                <a:solidFill>
                  <a:schemeClr val="dk1"/>
                </a:solidFill>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160" name="Google Shape;160;p24"/>
          <p:cNvSpPr txBox="1">
            <a:spLocks noGrp="1"/>
          </p:cNvSpPr>
          <p:nvPr>
            <p:ph type="subTitle" idx="3"/>
          </p:nvPr>
        </p:nvSpPr>
        <p:spPr>
          <a:xfrm>
            <a:off x="815774" y="3349000"/>
            <a:ext cx="2195100" cy="373200"/>
          </a:xfrm>
          <a:prstGeom prst="rect">
            <a:avLst/>
          </a:prstGeom>
        </p:spPr>
        <p:txBody>
          <a:bodyPr spcFirstLastPara="1" wrap="square" lIns="0" tIns="0" rIns="0" bIns="0" anchor="t" anchorCtr="0">
            <a:noAutofit/>
          </a:bodyPr>
          <a:lstStyle>
            <a:lvl1pPr lvl="0" algn="r" rtl="0">
              <a:spcBef>
                <a:spcPts val="0"/>
              </a:spcBef>
              <a:spcAft>
                <a:spcPts val="0"/>
              </a:spcAft>
              <a:buSzPts val="2000"/>
              <a:buNone/>
              <a:defRPr sz="2200" b="1">
                <a:latin typeface="Lexend Deca"/>
                <a:ea typeface="Lexend Deca"/>
                <a:cs typeface="Lexend Deca"/>
                <a:sym typeface="Lexend Deca"/>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161" name="Google Shape;161;p24"/>
          <p:cNvSpPr txBox="1">
            <a:spLocks noGrp="1"/>
          </p:cNvSpPr>
          <p:nvPr>
            <p:ph type="subTitle" idx="4"/>
          </p:nvPr>
        </p:nvSpPr>
        <p:spPr>
          <a:xfrm>
            <a:off x="815727" y="3722200"/>
            <a:ext cx="2195100" cy="518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sz="1600">
                <a:solidFill>
                  <a:schemeClr val="dk1"/>
                </a:solidFill>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162" name="Google Shape;162;p24"/>
          <p:cNvSpPr txBox="1">
            <a:spLocks noGrp="1"/>
          </p:cNvSpPr>
          <p:nvPr>
            <p:ph type="subTitle" idx="5"/>
          </p:nvPr>
        </p:nvSpPr>
        <p:spPr>
          <a:xfrm>
            <a:off x="6133173" y="190365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3" name="Google Shape;163;p24"/>
          <p:cNvSpPr txBox="1">
            <a:spLocks noGrp="1"/>
          </p:cNvSpPr>
          <p:nvPr>
            <p:ph type="subTitle" idx="6"/>
          </p:nvPr>
        </p:nvSpPr>
        <p:spPr>
          <a:xfrm>
            <a:off x="6133126" y="227685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64" name="Google Shape;164;p24"/>
          <p:cNvSpPr txBox="1">
            <a:spLocks noGrp="1"/>
          </p:cNvSpPr>
          <p:nvPr>
            <p:ph type="subTitle" idx="7"/>
          </p:nvPr>
        </p:nvSpPr>
        <p:spPr>
          <a:xfrm>
            <a:off x="6133173" y="334900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5" name="Google Shape;165;p24"/>
          <p:cNvSpPr txBox="1">
            <a:spLocks noGrp="1"/>
          </p:cNvSpPr>
          <p:nvPr>
            <p:ph type="subTitle" idx="8"/>
          </p:nvPr>
        </p:nvSpPr>
        <p:spPr>
          <a:xfrm>
            <a:off x="6133126" y="372220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66" name="Google Shape;166;p24"/>
          <p:cNvSpPr/>
          <p:nvPr/>
        </p:nvSpPr>
        <p:spPr>
          <a:xfrm rot="3347343">
            <a:off x="6214476"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p:nvPr/>
        </p:nvSpPr>
        <p:spPr>
          <a:xfrm rot="7452657" flipH="1">
            <a:off x="-1695499" y="-305083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TITLE_ONLY_1_2">
    <p:spTree>
      <p:nvGrpSpPr>
        <p:cNvPr id="1" name="Shape 168"/>
        <p:cNvGrpSpPr/>
        <p:nvPr/>
      </p:nvGrpSpPr>
      <p:grpSpPr>
        <a:xfrm>
          <a:off x="0" y="0"/>
          <a:ext cx="0" cy="0"/>
          <a:chOff x="0" y="0"/>
          <a:chExt cx="0" cy="0"/>
        </a:xfrm>
      </p:grpSpPr>
      <p:pic>
        <p:nvPicPr>
          <p:cNvPr id="169" name="Google Shape;169;p25"/>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70" name="Google Shape;170;p2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1" name="Google Shape;171;p25"/>
          <p:cNvSpPr txBox="1">
            <a:spLocks noGrp="1"/>
          </p:cNvSpPr>
          <p:nvPr>
            <p:ph type="subTitle" idx="1"/>
          </p:nvPr>
        </p:nvSpPr>
        <p:spPr>
          <a:xfrm>
            <a:off x="2359349" y="190365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2" name="Google Shape;172;p25"/>
          <p:cNvSpPr txBox="1">
            <a:spLocks noGrp="1"/>
          </p:cNvSpPr>
          <p:nvPr>
            <p:ph type="subTitle" idx="2"/>
          </p:nvPr>
        </p:nvSpPr>
        <p:spPr>
          <a:xfrm>
            <a:off x="2359302" y="227685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3" name="Google Shape;173;p25"/>
          <p:cNvSpPr txBox="1">
            <a:spLocks noGrp="1"/>
          </p:cNvSpPr>
          <p:nvPr>
            <p:ph type="subTitle" idx="3"/>
          </p:nvPr>
        </p:nvSpPr>
        <p:spPr>
          <a:xfrm>
            <a:off x="2359349" y="334900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4" name="Google Shape;174;p25"/>
          <p:cNvSpPr txBox="1">
            <a:spLocks noGrp="1"/>
          </p:cNvSpPr>
          <p:nvPr>
            <p:ph type="subTitle" idx="4"/>
          </p:nvPr>
        </p:nvSpPr>
        <p:spPr>
          <a:xfrm>
            <a:off x="2359302" y="372220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5" name="Google Shape;175;p25"/>
          <p:cNvSpPr txBox="1">
            <a:spLocks noGrp="1"/>
          </p:cNvSpPr>
          <p:nvPr>
            <p:ph type="subTitle" idx="5"/>
          </p:nvPr>
        </p:nvSpPr>
        <p:spPr>
          <a:xfrm>
            <a:off x="6133173" y="190365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6" name="Google Shape;176;p25"/>
          <p:cNvSpPr txBox="1">
            <a:spLocks noGrp="1"/>
          </p:cNvSpPr>
          <p:nvPr>
            <p:ph type="subTitle" idx="6"/>
          </p:nvPr>
        </p:nvSpPr>
        <p:spPr>
          <a:xfrm>
            <a:off x="6133126" y="227685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7" name="Google Shape;177;p25"/>
          <p:cNvSpPr txBox="1">
            <a:spLocks noGrp="1"/>
          </p:cNvSpPr>
          <p:nvPr>
            <p:ph type="subTitle" idx="7"/>
          </p:nvPr>
        </p:nvSpPr>
        <p:spPr>
          <a:xfrm>
            <a:off x="6133173" y="334900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8" name="Google Shape;178;p25"/>
          <p:cNvSpPr txBox="1">
            <a:spLocks noGrp="1"/>
          </p:cNvSpPr>
          <p:nvPr>
            <p:ph type="subTitle" idx="8"/>
          </p:nvPr>
        </p:nvSpPr>
        <p:spPr>
          <a:xfrm>
            <a:off x="6133126" y="372220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9" name="Google Shape;179;p25"/>
          <p:cNvSpPr/>
          <p:nvPr/>
        </p:nvSpPr>
        <p:spPr>
          <a:xfrm rot="-3347343" flipH="1">
            <a:off x="-300474"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p:nvPr/>
        </p:nvSpPr>
        <p:spPr>
          <a:xfrm rot="-7452657">
            <a:off x="6953726" y="-266288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226"/>
        <p:cNvGrpSpPr/>
        <p:nvPr/>
      </p:nvGrpSpPr>
      <p:grpSpPr>
        <a:xfrm>
          <a:off x="0" y="0"/>
          <a:ext cx="0" cy="0"/>
          <a:chOff x="0" y="0"/>
          <a:chExt cx="0" cy="0"/>
        </a:xfrm>
      </p:grpSpPr>
      <p:sp>
        <p:nvSpPr>
          <p:cNvPr id="227" name="Google Shape;227;p29"/>
          <p:cNvSpPr txBox="1">
            <a:spLocks noGrp="1"/>
          </p:cNvSpPr>
          <p:nvPr>
            <p:ph type="ctrTitle"/>
          </p:nvPr>
        </p:nvSpPr>
        <p:spPr>
          <a:xfrm flipH="1">
            <a:off x="715150" y="1482525"/>
            <a:ext cx="3672300" cy="810900"/>
          </a:xfrm>
          <a:prstGeom prst="rect">
            <a:avLst/>
          </a:prstGeom>
        </p:spPr>
        <p:txBody>
          <a:bodyPr spcFirstLastPara="1" wrap="square" lIns="0" tIns="0" rIns="0" bIns="0" anchor="t" anchorCtr="0">
            <a:noAutofit/>
          </a:bodyPr>
          <a:lstStyle>
            <a:lvl1pPr lvl="0" algn="l" rtl="0">
              <a:spcBef>
                <a:spcPts val="0"/>
              </a:spcBef>
              <a:spcAft>
                <a:spcPts val="0"/>
              </a:spcAft>
              <a:buSzPts val="5200"/>
              <a:buNone/>
              <a:defRPr sz="6100">
                <a:solidFill>
                  <a:schemeClr val="dk2"/>
                </a:solidFill>
                <a:latin typeface="Lexend Deca"/>
                <a:ea typeface="Lexend Deca"/>
                <a:cs typeface="Lexend Deca"/>
                <a:sym typeface="Lexend Deca"/>
              </a:defRPr>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sp>
        <p:nvSpPr>
          <p:cNvPr id="228" name="Google Shape;228;p29"/>
          <p:cNvSpPr txBox="1">
            <a:spLocks noGrp="1"/>
          </p:cNvSpPr>
          <p:nvPr>
            <p:ph type="subTitle" idx="1"/>
          </p:nvPr>
        </p:nvSpPr>
        <p:spPr>
          <a:xfrm flipH="1">
            <a:off x="715150" y="2885750"/>
            <a:ext cx="4242900" cy="75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2400"/>
              <a:buNone/>
              <a:defRPr>
                <a:solidFill>
                  <a:schemeClr val="dk1"/>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pic>
        <p:nvPicPr>
          <p:cNvPr id="229" name="Google Shape;229;p29"/>
          <p:cNvPicPr preferRelativeResize="0"/>
          <p:nvPr/>
        </p:nvPicPr>
        <p:blipFill rotWithShape="1">
          <a:blip r:embed="rId2">
            <a:alphaModFix/>
          </a:blip>
          <a:srcRect t="-1090" b="1090"/>
          <a:stretch/>
        </p:blipFill>
        <p:spPr>
          <a:xfrm flipH="1">
            <a:off x="3701850" y="2704450"/>
            <a:ext cx="12353101" cy="6948625"/>
          </a:xfrm>
          <a:prstGeom prst="rect">
            <a:avLst/>
          </a:prstGeom>
          <a:noFill/>
          <a:ln>
            <a:noFill/>
          </a:ln>
        </p:spPr>
      </p:pic>
      <p:pic>
        <p:nvPicPr>
          <p:cNvPr id="230" name="Google Shape;230;p29"/>
          <p:cNvPicPr preferRelativeResize="0"/>
          <p:nvPr/>
        </p:nvPicPr>
        <p:blipFill rotWithShape="1">
          <a:blip r:embed="rId2">
            <a:alphaModFix/>
          </a:blip>
          <a:srcRect t="-1090" b="1090"/>
          <a:stretch/>
        </p:blipFill>
        <p:spPr>
          <a:xfrm flipH="1">
            <a:off x="-7635475" y="-5053900"/>
            <a:ext cx="12353101" cy="6948625"/>
          </a:xfrm>
          <a:prstGeom prst="rect">
            <a:avLst/>
          </a:prstGeom>
          <a:noFill/>
          <a:ln>
            <a:noFill/>
          </a:ln>
        </p:spPr>
      </p:pic>
      <p:sp>
        <p:nvSpPr>
          <p:cNvPr id="231" name="Google Shape;231;p29"/>
          <p:cNvSpPr txBox="1">
            <a:spLocks noGrp="1"/>
          </p:cNvSpPr>
          <p:nvPr>
            <p:ph type="subTitle" idx="2"/>
          </p:nvPr>
        </p:nvSpPr>
        <p:spPr>
          <a:xfrm flipH="1">
            <a:off x="715150" y="2437900"/>
            <a:ext cx="4242900" cy="343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2200"/>
              <a:buFont typeface="Lexend Deca"/>
              <a:buNone/>
              <a:defRPr sz="2200" b="1">
                <a:solidFill>
                  <a:schemeClr val="dk1"/>
                </a:solidFill>
                <a:latin typeface="Lexend Deca"/>
                <a:ea typeface="Lexend Deca"/>
                <a:cs typeface="Lexend Deca"/>
                <a:sym typeface="Lexend Deca"/>
              </a:defRPr>
            </a:lvl1pPr>
            <a:lvl2pPr lvl="1" rtl="0">
              <a:lnSpc>
                <a:spcPct val="100000"/>
              </a:lnSpc>
              <a:spcBef>
                <a:spcPts val="0"/>
              </a:spcBef>
              <a:spcAft>
                <a:spcPts val="0"/>
              </a:spcAft>
              <a:buSzPts val="2200"/>
              <a:buFont typeface="Lexend Deca"/>
              <a:buNone/>
              <a:defRPr sz="2200" b="1">
                <a:latin typeface="Lexend Deca"/>
                <a:ea typeface="Lexend Deca"/>
                <a:cs typeface="Lexend Deca"/>
                <a:sym typeface="Lexend Deca"/>
              </a:defRPr>
            </a:lvl2pPr>
            <a:lvl3pPr lvl="2" rtl="0">
              <a:lnSpc>
                <a:spcPct val="100000"/>
              </a:lnSpc>
              <a:spcBef>
                <a:spcPts val="0"/>
              </a:spcBef>
              <a:spcAft>
                <a:spcPts val="0"/>
              </a:spcAft>
              <a:buSzPts val="2200"/>
              <a:buFont typeface="Lexend Deca"/>
              <a:buNone/>
              <a:defRPr sz="2200" b="1">
                <a:latin typeface="Lexend Deca"/>
                <a:ea typeface="Lexend Deca"/>
                <a:cs typeface="Lexend Deca"/>
                <a:sym typeface="Lexend Deca"/>
              </a:defRPr>
            </a:lvl3pPr>
            <a:lvl4pPr lvl="3" rtl="0">
              <a:lnSpc>
                <a:spcPct val="100000"/>
              </a:lnSpc>
              <a:spcBef>
                <a:spcPts val="0"/>
              </a:spcBef>
              <a:spcAft>
                <a:spcPts val="0"/>
              </a:spcAft>
              <a:buSzPts val="2200"/>
              <a:buFont typeface="Lexend Deca"/>
              <a:buNone/>
              <a:defRPr sz="2200" b="1">
                <a:latin typeface="Lexend Deca"/>
                <a:ea typeface="Lexend Deca"/>
                <a:cs typeface="Lexend Deca"/>
                <a:sym typeface="Lexend Deca"/>
              </a:defRPr>
            </a:lvl4pPr>
            <a:lvl5pPr lvl="4" rtl="0">
              <a:lnSpc>
                <a:spcPct val="100000"/>
              </a:lnSpc>
              <a:spcBef>
                <a:spcPts val="0"/>
              </a:spcBef>
              <a:spcAft>
                <a:spcPts val="0"/>
              </a:spcAft>
              <a:buSzPts val="2200"/>
              <a:buFont typeface="Lexend Deca"/>
              <a:buNone/>
              <a:defRPr sz="2200" b="1">
                <a:latin typeface="Lexend Deca"/>
                <a:ea typeface="Lexend Deca"/>
                <a:cs typeface="Lexend Deca"/>
                <a:sym typeface="Lexend Deca"/>
              </a:defRPr>
            </a:lvl5pPr>
            <a:lvl6pPr lvl="5" rtl="0">
              <a:lnSpc>
                <a:spcPct val="100000"/>
              </a:lnSpc>
              <a:spcBef>
                <a:spcPts val="0"/>
              </a:spcBef>
              <a:spcAft>
                <a:spcPts val="0"/>
              </a:spcAft>
              <a:buSzPts val="2200"/>
              <a:buFont typeface="Lexend Deca"/>
              <a:buNone/>
              <a:defRPr sz="2200" b="1">
                <a:latin typeface="Lexend Deca"/>
                <a:ea typeface="Lexend Deca"/>
                <a:cs typeface="Lexend Deca"/>
                <a:sym typeface="Lexend Deca"/>
              </a:defRPr>
            </a:lvl6pPr>
            <a:lvl7pPr lvl="6" rtl="0">
              <a:lnSpc>
                <a:spcPct val="100000"/>
              </a:lnSpc>
              <a:spcBef>
                <a:spcPts val="0"/>
              </a:spcBef>
              <a:spcAft>
                <a:spcPts val="0"/>
              </a:spcAft>
              <a:buSzPts val="2200"/>
              <a:buFont typeface="Lexend Deca"/>
              <a:buNone/>
              <a:defRPr sz="2200" b="1">
                <a:latin typeface="Lexend Deca"/>
                <a:ea typeface="Lexend Deca"/>
                <a:cs typeface="Lexend Deca"/>
                <a:sym typeface="Lexend Deca"/>
              </a:defRPr>
            </a:lvl7pPr>
            <a:lvl8pPr lvl="7" rtl="0">
              <a:lnSpc>
                <a:spcPct val="100000"/>
              </a:lnSpc>
              <a:spcBef>
                <a:spcPts val="0"/>
              </a:spcBef>
              <a:spcAft>
                <a:spcPts val="0"/>
              </a:spcAft>
              <a:buSzPts val="2200"/>
              <a:buFont typeface="Lexend Deca"/>
              <a:buNone/>
              <a:defRPr sz="2200" b="1">
                <a:latin typeface="Lexend Deca"/>
                <a:ea typeface="Lexend Deca"/>
                <a:cs typeface="Lexend Deca"/>
                <a:sym typeface="Lexend Deca"/>
              </a:defRPr>
            </a:lvl8pPr>
            <a:lvl9pPr lvl="8" rtl="0">
              <a:lnSpc>
                <a:spcPct val="100000"/>
              </a:lnSpc>
              <a:spcBef>
                <a:spcPts val="0"/>
              </a:spcBef>
              <a:spcAft>
                <a:spcPts val="0"/>
              </a:spcAft>
              <a:buSzPts val="2200"/>
              <a:buFont typeface="Lexend Deca"/>
              <a:buNone/>
              <a:defRPr sz="2200" b="1">
                <a:latin typeface="Lexend Deca"/>
                <a:ea typeface="Lexend Deca"/>
                <a:cs typeface="Lexend Deca"/>
                <a:sym typeface="Lexend Deca"/>
              </a:defRPr>
            </a:lvl9pPr>
          </a:lstStyle>
          <a:p>
            <a:endParaRPr/>
          </a:p>
        </p:txBody>
      </p:sp>
      <p:sp>
        <p:nvSpPr>
          <p:cNvPr id="232" name="Google Shape;232;p29"/>
          <p:cNvSpPr txBox="1"/>
          <p:nvPr/>
        </p:nvSpPr>
        <p:spPr>
          <a:xfrm>
            <a:off x="720000" y="4065300"/>
            <a:ext cx="3772800" cy="421800"/>
          </a:xfrm>
          <a:prstGeom prst="rect">
            <a:avLst/>
          </a:prstGeom>
          <a:noFill/>
          <a:ln>
            <a:noFill/>
          </a:ln>
        </p:spPr>
        <p:txBody>
          <a:bodyPr spcFirstLastPara="1" wrap="square" lIns="0" tIns="91425" rIns="91425" bIns="91425" anchor="b" anchorCtr="0">
            <a:noAutofit/>
          </a:bodyPr>
          <a:lstStyle/>
          <a:p>
            <a:pPr marL="0" lvl="0" indent="0" algn="l" rtl="0">
              <a:lnSpc>
                <a:spcPct val="100000"/>
              </a:lnSpc>
              <a:spcBef>
                <a:spcPts val="300"/>
              </a:spcBef>
              <a:spcAft>
                <a:spcPts val="0"/>
              </a:spcAft>
              <a:buNone/>
            </a:pPr>
            <a:r>
              <a:rPr lang="en" sz="1000" b="1">
                <a:solidFill>
                  <a:schemeClr val="dk1"/>
                </a:solidFill>
                <a:latin typeface="Bellota Text"/>
                <a:ea typeface="Bellota Text"/>
                <a:cs typeface="Bellota Text"/>
                <a:sym typeface="Bellota Text"/>
              </a:rPr>
              <a:t>CREDITS: </a:t>
            </a:r>
            <a:r>
              <a:rPr lang="en" sz="1000">
                <a:solidFill>
                  <a:schemeClr val="dk1"/>
                </a:solidFill>
                <a:latin typeface="Bellota Text"/>
                <a:ea typeface="Bellota Text"/>
                <a:cs typeface="Bellota Text"/>
                <a:sym typeface="Bellota Text"/>
              </a:rPr>
              <a:t>This presentation template was created by </a:t>
            </a:r>
            <a:r>
              <a:rPr lang="en" sz="1000" b="1">
                <a:solidFill>
                  <a:schemeClr val="dk1"/>
                </a:solidFill>
                <a:uFill>
                  <a:noFill/>
                </a:uFill>
                <a:latin typeface="Bellota Text"/>
                <a:ea typeface="Bellota Text"/>
                <a:cs typeface="Bellota Text"/>
                <a:sym typeface="Bellota Text"/>
                <a:hlinkClick r:id="rId3">
                  <a:extLst>
                    <a:ext uri="{A12FA001-AC4F-418D-AE19-62706E023703}">
                      <ahyp:hlinkClr xmlns:ahyp="http://schemas.microsoft.com/office/drawing/2018/hyperlinkcolor" val="tx"/>
                    </a:ext>
                  </a:extLst>
                </a:hlinkClick>
              </a:rPr>
              <a:t>Slidesgo</a:t>
            </a:r>
            <a:r>
              <a:rPr lang="en" sz="1000">
                <a:solidFill>
                  <a:schemeClr val="dk1"/>
                </a:solidFill>
                <a:latin typeface="Bellota Text"/>
                <a:ea typeface="Bellota Text"/>
                <a:cs typeface="Bellota Text"/>
                <a:sym typeface="Bellota Text"/>
              </a:rPr>
              <a:t>, including icons by </a:t>
            </a:r>
            <a:r>
              <a:rPr lang="en" sz="1000" b="1">
                <a:solidFill>
                  <a:schemeClr val="dk1"/>
                </a:solidFill>
                <a:uFill>
                  <a:noFill/>
                </a:uFill>
                <a:latin typeface="Bellota Text"/>
                <a:ea typeface="Bellota Text"/>
                <a:cs typeface="Bellota Text"/>
                <a:sym typeface="Bellota Text"/>
                <a:hlinkClick r:id="rId4">
                  <a:extLst>
                    <a:ext uri="{A12FA001-AC4F-418D-AE19-62706E023703}">
                      <ahyp:hlinkClr xmlns:ahyp="http://schemas.microsoft.com/office/drawing/2018/hyperlinkcolor" val="tx"/>
                    </a:ext>
                  </a:extLst>
                </a:hlinkClick>
              </a:rPr>
              <a:t>Flaticon</a:t>
            </a:r>
            <a:r>
              <a:rPr lang="en" sz="1000">
                <a:solidFill>
                  <a:schemeClr val="dk1"/>
                </a:solidFill>
                <a:latin typeface="Bellota Text"/>
                <a:ea typeface="Bellota Text"/>
                <a:cs typeface="Bellota Text"/>
                <a:sym typeface="Bellota Text"/>
              </a:rPr>
              <a:t> and infographics &amp; images by </a:t>
            </a:r>
            <a:r>
              <a:rPr lang="en" sz="1000" b="1">
                <a:solidFill>
                  <a:schemeClr val="dk1"/>
                </a:solidFill>
                <a:uFill>
                  <a:noFill/>
                </a:uFill>
                <a:latin typeface="Bellota Text"/>
                <a:ea typeface="Bellota Text"/>
                <a:cs typeface="Bellota Text"/>
                <a:sym typeface="Bellota Text"/>
                <a:hlinkClick r:id="rId5">
                  <a:extLst>
                    <a:ext uri="{A12FA001-AC4F-418D-AE19-62706E023703}">
                      <ahyp:hlinkClr xmlns:ahyp="http://schemas.microsoft.com/office/drawing/2018/hyperlinkcolor" val="tx"/>
                    </a:ext>
                  </a:extLst>
                </a:hlinkClick>
              </a:rPr>
              <a:t>Freepik</a:t>
            </a:r>
            <a:endParaRPr sz="1000" b="1">
              <a:solidFill>
                <a:schemeClr val="dk1"/>
              </a:solidFill>
              <a:latin typeface="Bellota Text"/>
              <a:ea typeface="Bellota Text"/>
              <a:cs typeface="Bellota Text"/>
              <a:sym typeface="Bellota Text"/>
            </a:endParaRPr>
          </a:p>
        </p:txBody>
      </p:sp>
      <p:sp>
        <p:nvSpPr>
          <p:cNvPr id="233" name="Google Shape;233;p29"/>
          <p:cNvSpPr/>
          <p:nvPr/>
        </p:nvSpPr>
        <p:spPr>
          <a:xfrm rot="-1364106" flipH="1">
            <a:off x="-259638" y="691983"/>
            <a:ext cx="4348578" cy="3885631"/>
          </a:xfrm>
          <a:prstGeom prst="arc">
            <a:avLst>
              <a:gd name="adj1" fmla="val 1205781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rot="-10150335" flipH="1">
            <a:off x="5179281" y="929678"/>
            <a:ext cx="4348519" cy="3885473"/>
          </a:xfrm>
          <a:prstGeom prst="arc">
            <a:avLst>
              <a:gd name="adj1" fmla="val 1205781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t="-1090" b="1090"/>
          <a:stretch/>
        </p:blipFill>
        <p:spPr>
          <a:xfrm>
            <a:off x="-7161400" y="-1739750"/>
            <a:ext cx="12194099" cy="8622999"/>
          </a:xfrm>
          <a:prstGeom prst="rect">
            <a:avLst/>
          </a:prstGeom>
          <a:noFill/>
          <a:ln>
            <a:noFill/>
          </a:ln>
        </p:spPr>
      </p:pic>
      <p:sp>
        <p:nvSpPr>
          <p:cNvPr id="17" name="Google Shape;17;p3"/>
          <p:cNvSpPr txBox="1">
            <a:spLocks noGrp="1"/>
          </p:cNvSpPr>
          <p:nvPr>
            <p:ph type="title"/>
          </p:nvPr>
        </p:nvSpPr>
        <p:spPr>
          <a:xfrm>
            <a:off x="4982838" y="1726025"/>
            <a:ext cx="29454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5259663" y="2793175"/>
            <a:ext cx="2297400" cy="624300"/>
          </a:xfrm>
          <a:prstGeom prst="rect">
            <a:avLst/>
          </a:prstGeom>
        </p:spPr>
        <p:txBody>
          <a:bodyPr spcFirstLastPara="1" wrap="square" lIns="0" tIns="0" rIns="0" bIns="0" anchor="ctr" anchorCtr="0">
            <a:noAutofit/>
          </a:bodyPr>
          <a:lstStyle>
            <a:lvl1pPr lvl="0" algn="ctr">
              <a:spcBef>
                <a:spcPts val="0"/>
              </a:spcBef>
              <a:spcAft>
                <a:spcPts val="0"/>
              </a:spcAft>
              <a:buSzPts val="1600"/>
              <a:buNone/>
              <a:defRPr>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9" name="Google Shape;19;p3"/>
          <p:cNvSpPr txBox="1">
            <a:spLocks noGrp="1"/>
          </p:cNvSpPr>
          <p:nvPr>
            <p:ph type="title" idx="2" hasCustomPrompt="1"/>
          </p:nvPr>
        </p:nvSpPr>
        <p:spPr>
          <a:xfrm>
            <a:off x="1215763" y="1692600"/>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 name="Google Shape;20;p3"/>
          <p:cNvSpPr/>
          <p:nvPr/>
        </p:nvSpPr>
        <p:spPr>
          <a:xfrm rot="-7452657">
            <a:off x="-722578" y="-90602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73042">
            <a:off x="4906457" y="2975447"/>
            <a:ext cx="4348473" cy="3885706"/>
          </a:xfrm>
          <a:prstGeom prst="arc">
            <a:avLst>
              <a:gd name="adj1" fmla="val 17094555"/>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TITLE_2">
    <p:spTree>
      <p:nvGrpSpPr>
        <p:cNvPr id="1" name="Shape 235"/>
        <p:cNvGrpSpPr/>
        <p:nvPr/>
      </p:nvGrpSpPr>
      <p:grpSpPr>
        <a:xfrm>
          <a:off x="0" y="0"/>
          <a:ext cx="0" cy="0"/>
          <a:chOff x="0" y="0"/>
          <a:chExt cx="0" cy="0"/>
        </a:xfrm>
      </p:grpSpPr>
      <p:pic>
        <p:nvPicPr>
          <p:cNvPr id="236" name="Google Shape;236;p30"/>
          <p:cNvPicPr preferRelativeResize="0"/>
          <p:nvPr/>
        </p:nvPicPr>
        <p:blipFill rotWithShape="1">
          <a:blip r:embed="rId2">
            <a:alphaModFix/>
          </a:blip>
          <a:srcRect t="-1090" b="1090"/>
          <a:stretch/>
        </p:blipFill>
        <p:spPr>
          <a:xfrm>
            <a:off x="-6915750" y="2704450"/>
            <a:ext cx="12353101" cy="6948625"/>
          </a:xfrm>
          <a:prstGeom prst="rect">
            <a:avLst/>
          </a:prstGeom>
          <a:noFill/>
          <a:ln>
            <a:noFill/>
          </a:ln>
        </p:spPr>
      </p:pic>
      <p:pic>
        <p:nvPicPr>
          <p:cNvPr id="237" name="Google Shape;237;p30"/>
          <p:cNvPicPr preferRelativeResize="0"/>
          <p:nvPr/>
        </p:nvPicPr>
        <p:blipFill rotWithShape="1">
          <a:blip r:embed="rId2">
            <a:alphaModFix/>
          </a:blip>
          <a:srcRect t="-1090" b="1090"/>
          <a:stretch/>
        </p:blipFill>
        <p:spPr>
          <a:xfrm>
            <a:off x="4421575" y="-5053900"/>
            <a:ext cx="12353101" cy="69486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TITLE_ONLY_1_1_2_1_1">
    <p:spTree>
      <p:nvGrpSpPr>
        <p:cNvPr id="1" name="Shape 238"/>
        <p:cNvGrpSpPr/>
        <p:nvPr/>
      </p:nvGrpSpPr>
      <p:grpSpPr>
        <a:xfrm>
          <a:off x="0" y="0"/>
          <a:ext cx="0" cy="0"/>
          <a:chOff x="0" y="0"/>
          <a:chExt cx="0" cy="0"/>
        </a:xfrm>
      </p:grpSpPr>
      <p:pic>
        <p:nvPicPr>
          <p:cNvPr id="239" name="Google Shape;239;p31"/>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30" name="Google Shape;30;p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3200"/>
              <a:buNone/>
              <a:defRPr>
                <a:solidFill>
                  <a:schemeClr val="l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1" name="Google Shape;31;p5"/>
          <p:cNvSpPr txBox="1">
            <a:spLocks noGrp="1"/>
          </p:cNvSpPr>
          <p:nvPr>
            <p:ph type="subTitle" idx="1"/>
          </p:nvPr>
        </p:nvSpPr>
        <p:spPr>
          <a:xfrm>
            <a:off x="2955287" y="190365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 name="Google Shape;32;p5"/>
          <p:cNvSpPr txBox="1">
            <a:spLocks noGrp="1"/>
          </p:cNvSpPr>
          <p:nvPr>
            <p:ph type="subTitle" idx="2"/>
          </p:nvPr>
        </p:nvSpPr>
        <p:spPr>
          <a:xfrm>
            <a:off x="2955240" y="227685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3" name="Google Shape;33;p5"/>
          <p:cNvSpPr txBox="1">
            <a:spLocks noGrp="1"/>
          </p:cNvSpPr>
          <p:nvPr>
            <p:ph type="subTitle" idx="3"/>
          </p:nvPr>
        </p:nvSpPr>
        <p:spPr>
          <a:xfrm>
            <a:off x="5533837" y="338290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4" name="Google Shape;34;p5"/>
          <p:cNvSpPr txBox="1">
            <a:spLocks noGrp="1"/>
          </p:cNvSpPr>
          <p:nvPr>
            <p:ph type="subTitle" idx="4"/>
          </p:nvPr>
        </p:nvSpPr>
        <p:spPr>
          <a:xfrm>
            <a:off x="5533790" y="375610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5" name="Google Shape;35;p5"/>
          <p:cNvSpPr/>
          <p:nvPr/>
        </p:nvSpPr>
        <p:spPr>
          <a:xfrm rot="3347343">
            <a:off x="5445776" y="7883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7452657" flipH="1">
            <a:off x="-1066180" y="-2487205"/>
            <a:ext cx="3825759" cy="3526210"/>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39" name="Google Shape;39;p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200"/>
              <a:buNone/>
              <a:defRPr>
                <a:solidFill>
                  <a:schemeClr val="l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0" name="Google Shape;40;p6"/>
          <p:cNvSpPr/>
          <p:nvPr/>
        </p:nvSpPr>
        <p:spPr>
          <a:xfrm rot="-3347343" flipH="1">
            <a:off x="-1352099"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rot="-7452657">
            <a:off x="6953726" y="-334868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388100" y="1238400"/>
            <a:ext cx="6367800" cy="2514300"/>
          </a:xfrm>
          <a:prstGeom prst="rect">
            <a:avLst/>
          </a:prstGeom>
        </p:spPr>
        <p:txBody>
          <a:bodyPr spcFirstLastPara="1" wrap="square" lIns="0" tIns="0" rIns="0" bIns="0" anchor="ctr" anchorCtr="0">
            <a:noAutofit/>
          </a:bodyPr>
          <a:lstStyle>
            <a:lvl1pPr lvl="0">
              <a:spcBef>
                <a:spcPts val="0"/>
              </a:spcBef>
              <a:spcAft>
                <a:spcPts val="0"/>
              </a:spcAft>
              <a:buSzPts val="4800"/>
              <a:buNone/>
              <a:defRPr sz="8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50" name="Google Shape;50;p8"/>
          <p:cNvPicPr preferRelativeResize="0"/>
          <p:nvPr/>
        </p:nvPicPr>
        <p:blipFill rotWithShape="1">
          <a:blip r:embed="rId2">
            <a:alphaModFix/>
          </a:blip>
          <a:srcRect t="-1090" b="1090"/>
          <a:stretch/>
        </p:blipFill>
        <p:spPr>
          <a:xfrm>
            <a:off x="-3639675" y="-5605700"/>
            <a:ext cx="16423352" cy="6948625"/>
          </a:xfrm>
          <a:prstGeom prst="rect">
            <a:avLst/>
          </a:prstGeom>
          <a:noFill/>
          <a:ln>
            <a:noFill/>
          </a:ln>
        </p:spPr>
      </p:pic>
      <p:pic>
        <p:nvPicPr>
          <p:cNvPr id="51" name="Google Shape;51;p8"/>
          <p:cNvPicPr preferRelativeResize="0"/>
          <p:nvPr/>
        </p:nvPicPr>
        <p:blipFill rotWithShape="1">
          <a:blip r:embed="rId2">
            <a:alphaModFix/>
          </a:blip>
          <a:srcRect t="-1090" b="1090"/>
          <a:stretch/>
        </p:blipFill>
        <p:spPr>
          <a:xfrm>
            <a:off x="-3639675" y="3651125"/>
            <a:ext cx="16423352" cy="6948625"/>
          </a:xfrm>
          <a:prstGeom prst="rect">
            <a:avLst/>
          </a:prstGeom>
          <a:noFill/>
          <a:ln>
            <a:noFill/>
          </a:ln>
        </p:spPr>
      </p:pic>
      <p:sp>
        <p:nvSpPr>
          <p:cNvPr id="52" name="Google Shape;52;p8"/>
          <p:cNvSpPr/>
          <p:nvPr/>
        </p:nvSpPr>
        <p:spPr>
          <a:xfrm rot="-3347278" flipH="1">
            <a:off x="-1036009" y="423837"/>
            <a:ext cx="5123812" cy="5124477"/>
          </a:xfrm>
          <a:prstGeom prst="arc">
            <a:avLst>
              <a:gd name="adj1" fmla="val 10005618"/>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rot="7452722" flipH="1">
            <a:off x="4976441" y="-407938"/>
            <a:ext cx="5123812" cy="5124477"/>
          </a:xfrm>
          <a:prstGeom prst="arc">
            <a:avLst>
              <a:gd name="adj1" fmla="val 10005618"/>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pic>
        <p:nvPicPr>
          <p:cNvPr id="55" name="Google Shape;55;p9"/>
          <p:cNvPicPr preferRelativeResize="0"/>
          <p:nvPr/>
        </p:nvPicPr>
        <p:blipFill rotWithShape="1">
          <a:blip r:embed="rId2">
            <a:alphaModFix/>
          </a:blip>
          <a:srcRect t="-1090" b="1090"/>
          <a:stretch/>
        </p:blipFill>
        <p:spPr>
          <a:xfrm>
            <a:off x="-3639675" y="-5605700"/>
            <a:ext cx="16423352" cy="6948625"/>
          </a:xfrm>
          <a:prstGeom prst="rect">
            <a:avLst/>
          </a:prstGeom>
          <a:noFill/>
          <a:ln>
            <a:noFill/>
          </a:ln>
        </p:spPr>
      </p:pic>
      <p:pic>
        <p:nvPicPr>
          <p:cNvPr id="56" name="Google Shape;56;p9"/>
          <p:cNvPicPr preferRelativeResize="0"/>
          <p:nvPr/>
        </p:nvPicPr>
        <p:blipFill rotWithShape="1">
          <a:blip r:embed="rId2">
            <a:alphaModFix/>
          </a:blip>
          <a:srcRect t="-1090" b="1090"/>
          <a:stretch/>
        </p:blipFill>
        <p:spPr>
          <a:xfrm>
            <a:off x="-3639675" y="3651125"/>
            <a:ext cx="16423352" cy="6948625"/>
          </a:xfrm>
          <a:prstGeom prst="rect">
            <a:avLst/>
          </a:prstGeom>
          <a:noFill/>
          <a:ln>
            <a:noFill/>
          </a:ln>
        </p:spPr>
      </p:pic>
      <p:sp>
        <p:nvSpPr>
          <p:cNvPr id="57" name="Google Shape;57;p9"/>
          <p:cNvSpPr txBox="1">
            <a:spLocks noGrp="1"/>
          </p:cNvSpPr>
          <p:nvPr>
            <p:ph type="title"/>
          </p:nvPr>
        </p:nvSpPr>
        <p:spPr>
          <a:xfrm>
            <a:off x="1807950" y="1275525"/>
            <a:ext cx="5528100" cy="1271700"/>
          </a:xfrm>
          <a:prstGeom prst="rect">
            <a:avLst/>
          </a:prstGeom>
        </p:spPr>
        <p:txBody>
          <a:bodyPr spcFirstLastPara="1" wrap="square" lIns="0" tIns="0" rIns="0" bIns="0"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122650" y="2803075"/>
            <a:ext cx="4898700" cy="12351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100"/>
              <a:buNone/>
              <a:defRPr>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p:nvPr/>
        </p:nvSpPr>
        <p:spPr>
          <a:xfrm rot="7452657" flipH="1">
            <a:off x="5668740" y="-1279728"/>
            <a:ext cx="3825759" cy="3418455"/>
          </a:xfrm>
          <a:prstGeom prst="arc">
            <a:avLst>
              <a:gd name="adj1" fmla="val 12577092"/>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rot="-573033" flipH="1">
            <a:off x="-197615" y="2245365"/>
            <a:ext cx="4708360" cy="4207271"/>
          </a:xfrm>
          <a:prstGeom prst="arc">
            <a:avLst>
              <a:gd name="adj1" fmla="val 16226176"/>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720000" y="540000"/>
            <a:ext cx="7704000" cy="614700"/>
          </a:xfrm>
          <a:prstGeom prst="rect">
            <a:avLst/>
          </a:prstGeom>
          <a:solidFill>
            <a:schemeClr val="dk2"/>
          </a:solidFill>
        </p:spPr>
        <p:txBody>
          <a:bodyPr spcFirstLastPara="1" wrap="square" lIns="0" tIns="0" rIns="0" bIns="0" anchor="ctr" anchorCtr="0">
            <a:noAutofit/>
          </a:bodyPr>
          <a:lstStyle>
            <a:lvl1pPr marL="457200" lvl="0" indent="-228600" algn="ctr">
              <a:lnSpc>
                <a:spcPct val="100000"/>
              </a:lnSpc>
              <a:spcBef>
                <a:spcPts val="0"/>
              </a:spcBef>
              <a:spcAft>
                <a:spcPts val="0"/>
              </a:spcAft>
              <a:buSzPts val="1600"/>
              <a:buNone/>
              <a:defRPr sz="2800" b="1">
                <a:solidFill>
                  <a:schemeClr val="lt1"/>
                </a:solidFill>
                <a:latin typeface="Lexend Deca"/>
                <a:ea typeface="Lexend Deca"/>
                <a:cs typeface="Lexend Deca"/>
                <a:sym typeface="Lexend Deca"/>
              </a:defRPr>
            </a:lvl1pPr>
          </a:lstStyle>
          <a:p>
            <a:endParaRPr/>
          </a:p>
        </p:txBody>
      </p:sp>
      <p:sp>
        <p:nvSpPr>
          <p:cNvPr id="63" name="Google Shape;63;p10"/>
          <p:cNvSpPr/>
          <p:nvPr/>
        </p:nvSpPr>
        <p:spPr>
          <a:xfrm rot="7452657" flipH="1">
            <a:off x="5983365" y="-134962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p:nvPr/>
        </p:nvSpPr>
        <p:spPr>
          <a:xfrm rot="-573042" flipH="1">
            <a:off x="-168385" y="3759697"/>
            <a:ext cx="4348473" cy="3885706"/>
          </a:xfrm>
          <a:prstGeom prst="arc">
            <a:avLst>
              <a:gd name="adj1" fmla="val 17094555"/>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1"/>
          <p:cNvSpPr txBox="1">
            <a:spLocks noGrp="1"/>
          </p:cNvSpPr>
          <p:nvPr>
            <p:ph type="title" hasCustomPrompt="1"/>
          </p:nvPr>
        </p:nvSpPr>
        <p:spPr>
          <a:xfrm>
            <a:off x="973950" y="1967500"/>
            <a:ext cx="7196100" cy="14886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01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a:spLocks noGrp="1"/>
          </p:cNvSpPr>
          <p:nvPr>
            <p:ph type="subTitle" idx="1"/>
          </p:nvPr>
        </p:nvSpPr>
        <p:spPr>
          <a:xfrm>
            <a:off x="1808150" y="3504725"/>
            <a:ext cx="5527800" cy="352800"/>
          </a:xfrm>
          <a:prstGeom prst="rect">
            <a:avLst/>
          </a:prstGeom>
        </p:spPr>
        <p:txBody>
          <a:bodyPr spcFirstLastPara="1" wrap="square" lIns="0" tIns="0" rIns="0" bIns="0" anchor="t" anchorCtr="0">
            <a:noAutofit/>
          </a:bodyPr>
          <a:lstStyle>
            <a:lvl1pPr lvl="0" algn="ctr">
              <a:spcBef>
                <a:spcPts val="0"/>
              </a:spcBef>
              <a:spcAft>
                <a:spcPts val="0"/>
              </a:spcAft>
              <a:buClr>
                <a:schemeClr val="dk1"/>
              </a:buClr>
              <a:buSzPts val="1600"/>
              <a:buNone/>
              <a:defRPr>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pic>
        <p:nvPicPr>
          <p:cNvPr id="68" name="Google Shape;68;p11"/>
          <p:cNvPicPr preferRelativeResize="0"/>
          <p:nvPr/>
        </p:nvPicPr>
        <p:blipFill rotWithShape="1">
          <a:blip r:embed="rId2">
            <a:alphaModFix/>
          </a:blip>
          <a:srcRect t="-1090" b="1090"/>
          <a:stretch/>
        </p:blipFill>
        <p:spPr>
          <a:xfrm>
            <a:off x="-3639675" y="-5605700"/>
            <a:ext cx="16423352" cy="6948625"/>
          </a:xfrm>
          <a:prstGeom prst="rect">
            <a:avLst/>
          </a:prstGeom>
          <a:noFill/>
          <a:ln>
            <a:noFill/>
          </a:ln>
        </p:spPr>
      </p:pic>
      <p:pic>
        <p:nvPicPr>
          <p:cNvPr id="69" name="Google Shape;69;p11"/>
          <p:cNvPicPr preferRelativeResize="0"/>
          <p:nvPr/>
        </p:nvPicPr>
        <p:blipFill rotWithShape="1">
          <a:blip r:embed="rId2">
            <a:alphaModFix/>
          </a:blip>
          <a:srcRect t="-1090" b="1090"/>
          <a:stretch/>
        </p:blipFill>
        <p:spPr>
          <a:xfrm>
            <a:off x="-3639675" y="3651125"/>
            <a:ext cx="16423352" cy="6948625"/>
          </a:xfrm>
          <a:prstGeom prst="rect">
            <a:avLst/>
          </a:prstGeom>
          <a:noFill/>
          <a:ln>
            <a:noFill/>
          </a:ln>
        </p:spPr>
      </p:pic>
      <p:sp>
        <p:nvSpPr>
          <p:cNvPr id="70" name="Google Shape;70;p11"/>
          <p:cNvSpPr/>
          <p:nvPr/>
        </p:nvSpPr>
        <p:spPr>
          <a:xfrm rot="3347278">
            <a:off x="4976441" y="500037"/>
            <a:ext cx="5123812" cy="5124477"/>
          </a:xfrm>
          <a:prstGeom prst="arc">
            <a:avLst>
              <a:gd name="adj1" fmla="val 10005618"/>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rot="-7452722">
            <a:off x="-1036009" y="-331738"/>
            <a:ext cx="5123812" cy="5124477"/>
          </a:xfrm>
          <a:prstGeom prst="arc">
            <a:avLst>
              <a:gd name="adj1" fmla="val 10005618"/>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1pPr>
            <a:lvl2pPr lvl="1"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2pPr>
            <a:lvl3pPr lvl="2"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3pPr>
            <a:lvl4pPr lvl="3"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4pPr>
            <a:lvl5pPr lvl="4"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5pPr>
            <a:lvl6pPr lvl="5"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6pPr>
            <a:lvl7pPr lvl="6"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7pPr>
            <a:lvl8pPr lvl="7"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8pPr>
            <a:lvl9pPr lvl="8"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1pPr>
            <a:lvl2pPr marL="914400" lvl="1"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2pPr>
            <a:lvl3pPr marL="1371600" lvl="2"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3pPr>
            <a:lvl4pPr marL="1828800" lvl="3"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4pPr>
            <a:lvl5pPr marL="2286000" lvl="4"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5pPr>
            <a:lvl6pPr marL="2743200" lvl="5"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6pPr>
            <a:lvl7pPr marL="3200400" lvl="6"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7pPr>
            <a:lvl8pPr marL="3657600" lvl="7"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8pPr>
            <a:lvl9pPr marL="4114800" lvl="8"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4" r:id="rId14"/>
    <p:sldLayoutId id="2147483665" r:id="rId15"/>
    <p:sldLayoutId id="2147483669" r:id="rId16"/>
    <p:sldLayoutId id="2147483670" r:id="rId17"/>
    <p:sldLayoutId id="2147483671" r:id="rId18"/>
    <p:sldLayoutId id="2147483675" r:id="rId19"/>
    <p:sldLayoutId id="2147483676" r:id="rId20"/>
    <p:sldLayoutId id="2147483677"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OvXkaITSLUk?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hyperlink" Target="https://actnowillinois.org/wp-content/uploads/2016/05/ACT-Now-Quality-Standards-May-2016.pdf"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forumfyi.org/weikartcenter/ypqi/" TargetMode="External"/><Relationship Id="rId2" Type="http://schemas.openxmlformats.org/officeDocument/2006/relationships/hyperlink" Target="https://actnowillinois.org/il-qpsa/" TargetMode="External"/><Relationship Id="rId1" Type="http://schemas.openxmlformats.org/officeDocument/2006/relationships/slideLayout" Target="../slideLayouts/slideLayout16.xml"/><Relationship Id="rId4" Type="http://schemas.openxmlformats.org/officeDocument/2006/relationships/hyperlink" Target="https://ies.ed.gov/ncee/edlabs/regions/central/resources/pemtoolkit/index.asp"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dhs.state.il.us/page.aspx?item=141304"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hyperlink" Target="https://www.isbe.net/Documents/FY22-ASP-Non-School-District-NOFO.pdf" TargetMode="External"/><Relationship Id="rId4" Type="http://schemas.openxmlformats.org/officeDocument/2006/relationships/hyperlink" Target="https://www.canva.com/design/DAE1Rg0mJ5k/fV5iGiXmTyU2dBDxUq1seQ/view?utm_content=DAE1Rg0mJ5k&amp;utm_campaign=designshare&amp;utm_medium=link&amp;utm_source=sharebutt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mailto:gillanin@actnowillinois.org"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p:nvPr/>
        </p:nvSpPr>
        <p:spPr>
          <a:xfrm>
            <a:off x="3817725" y="3648784"/>
            <a:ext cx="4606200" cy="4749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txBox="1">
            <a:spLocks noGrp="1"/>
          </p:cNvSpPr>
          <p:nvPr>
            <p:ph type="ctrTitle"/>
          </p:nvPr>
        </p:nvSpPr>
        <p:spPr>
          <a:xfrm>
            <a:off x="110169" y="1189990"/>
            <a:ext cx="8313756" cy="2328071"/>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dirty="0">
                <a:solidFill>
                  <a:schemeClr val="dk2"/>
                </a:solidFill>
              </a:rPr>
              <a:t>Grant Writing:</a:t>
            </a:r>
            <a:br>
              <a:rPr lang="en" dirty="0">
                <a:solidFill>
                  <a:schemeClr val="dk2"/>
                </a:solidFill>
              </a:rPr>
            </a:br>
            <a:r>
              <a:rPr lang="en" dirty="0">
                <a:solidFill>
                  <a:schemeClr val="tx1"/>
                </a:solidFill>
              </a:rPr>
              <a:t>Goals &amp; Objectives and Evaluation</a:t>
            </a:r>
            <a:endParaRPr dirty="0"/>
          </a:p>
        </p:txBody>
      </p:sp>
      <p:sp>
        <p:nvSpPr>
          <p:cNvPr id="252" name="Google Shape;252;p35"/>
          <p:cNvSpPr txBox="1">
            <a:spLocks noGrp="1"/>
          </p:cNvSpPr>
          <p:nvPr>
            <p:ph type="subTitle" idx="1"/>
          </p:nvPr>
        </p:nvSpPr>
        <p:spPr>
          <a:xfrm>
            <a:off x="3924950" y="3704246"/>
            <a:ext cx="4347000" cy="343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March 3, 2022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63"/>
          <p:cNvSpPr txBox="1">
            <a:spLocks noGrp="1"/>
          </p:cNvSpPr>
          <p:nvPr>
            <p:ph type="title"/>
          </p:nvPr>
        </p:nvSpPr>
        <p:spPr>
          <a:xfrm>
            <a:off x="4572000" y="2831700"/>
            <a:ext cx="3822723" cy="1020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dk2"/>
                </a:solidFill>
              </a:rPr>
              <a:t>Creating Goals</a:t>
            </a:r>
            <a:r>
              <a:rPr lang="en" dirty="0"/>
              <a:t> &amp; Objectives</a:t>
            </a:r>
            <a:endParaRPr dirty="0"/>
          </a:p>
        </p:txBody>
      </p:sp>
      <p:sp>
        <p:nvSpPr>
          <p:cNvPr id="721" name="Google Shape;721;p63"/>
          <p:cNvSpPr txBox="1">
            <a:spLocks noGrp="1"/>
          </p:cNvSpPr>
          <p:nvPr>
            <p:ph type="title" idx="2"/>
          </p:nvPr>
        </p:nvSpPr>
        <p:spPr>
          <a:xfrm>
            <a:off x="1177188" y="1073400"/>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67"/>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 Goals vs. </a:t>
            </a:r>
            <a:r>
              <a:rPr lang="en" dirty="0">
                <a:solidFill>
                  <a:schemeClr val="accent1"/>
                </a:solidFill>
              </a:rPr>
              <a:t>Objectives</a:t>
            </a:r>
            <a:endParaRPr dirty="0">
              <a:solidFill>
                <a:schemeClr val="accent1"/>
              </a:solidFill>
            </a:endParaRPr>
          </a:p>
        </p:txBody>
      </p:sp>
      <p:sp>
        <p:nvSpPr>
          <p:cNvPr id="934" name="Google Shape;934;p67"/>
          <p:cNvSpPr txBox="1"/>
          <p:nvPr/>
        </p:nvSpPr>
        <p:spPr>
          <a:xfrm>
            <a:off x="397771" y="1945650"/>
            <a:ext cx="3524552" cy="6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latin typeface="Bellota Text"/>
                <a:ea typeface="Bellota Text"/>
                <a:cs typeface="Bellota Text"/>
                <a:sym typeface="Bellota Text"/>
              </a:rPr>
              <a:t>General statement of what you want to achieve.</a:t>
            </a:r>
            <a:endParaRPr sz="1600" dirty="0">
              <a:solidFill>
                <a:schemeClr val="dk1"/>
              </a:solidFill>
              <a:latin typeface="Bellota Text"/>
              <a:ea typeface="Bellota Text"/>
              <a:cs typeface="Bellota Text"/>
              <a:sym typeface="Bellota Text"/>
            </a:endParaRPr>
          </a:p>
        </p:txBody>
      </p:sp>
      <p:sp>
        <p:nvSpPr>
          <p:cNvPr id="935" name="Google Shape;935;p67"/>
          <p:cNvSpPr txBox="1"/>
          <p:nvPr/>
        </p:nvSpPr>
        <p:spPr>
          <a:xfrm>
            <a:off x="953050" y="1341850"/>
            <a:ext cx="2722500" cy="48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dirty="0">
                <a:solidFill>
                  <a:schemeClr val="dk2"/>
                </a:solidFill>
                <a:latin typeface="Lexend Deca"/>
                <a:ea typeface="Lexend Deca"/>
                <a:cs typeface="Lexend Deca"/>
                <a:sym typeface="Lexend Deca"/>
              </a:rPr>
              <a:t>Goals</a:t>
            </a:r>
            <a:endParaRPr sz="2200" b="1" dirty="0">
              <a:solidFill>
                <a:schemeClr val="dk2"/>
              </a:solidFill>
              <a:latin typeface="Lexend Deca"/>
              <a:ea typeface="Lexend Deca"/>
              <a:cs typeface="Lexend Deca"/>
              <a:sym typeface="Lexend Deca"/>
            </a:endParaRPr>
          </a:p>
        </p:txBody>
      </p:sp>
      <p:sp>
        <p:nvSpPr>
          <p:cNvPr id="936" name="Google Shape;936;p67"/>
          <p:cNvSpPr txBox="1"/>
          <p:nvPr/>
        </p:nvSpPr>
        <p:spPr>
          <a:xfrm>
            <a:off x="5194375" y="1341850"/>
            <a:ext cx="2722500" cy="48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dirty="0">
                <a:solidFill>
                  <a:schemeClr val="dk2"/>
                </a:solidFill>
                <a:latin typeface="Lexend Deca"/>
                <a:ea typeface="Lexend Deca"/>
                <a:cs typeface="Lexend Deca"/>
                <a:sym typeface="Lexend Deca"/>
              </a:rPr>
              <a:t>Objectives</a:t>
            </a:r>
            <a:endParaRPr sz="2200" b="1" dirty="0">
              <a:solidFill>
                <a:schemeClr val="dk2"/>
              </a:solidFill>
              <a:latin typeface="Lexend Deca"/>
              <a:ea typeface="Lexend Deca"/>
              <a:cs typeface="Lexend Deca"/>
              <a:sym typeface="Lexend Deca"/>
            </a:endParaRPr>
          </a:p>
        </p:txBody>
      </p:sp>
      <p:sp>
        <p:nvSpPr>
          <p:cNvPr id="941" name="Google Shape;941;p67"/>
          <p:cNvSpPr txBox="1"/>
          <p:nvPr/>
        </p:nvSpPr>
        <p:spPr>
          <a:xfrm>
            <a:off x="5055899" y="1945650"/>
            <a:ext cx="3291825" cy="39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latin typeface="Bellota Text"/>
                <a:ea typeface="Bellota Text"/>
                <a:cs typeface="Bellota Text"/>
                <a:sym typeface="Bellota Text"/>
              </a:rPr>
              <a:t>Define strategies or steps to take to attain the identified goals.</a:t>
            </a:r>
            <a:endParaRPr sz="1600" dirty="0">
              <a:solidFill>
                <a:schemeClr val="dk1"/>
              </a:solidFill>
              <a:latin typeface="Bellota Text"/>
              <a:ea typeface="Bellota Text"/>
              <a:cs typeface="Bellota Text"/>
              <a:sym typeface="Bellota Text"/>
            </a:endParaRPr>
          </a:p>
        </p:txBody>
      </p:sp>
      <p:sp>
        <p:nvSpPr>
          <p:cNvPr id="943" name="Google Shape;943;p67"/>
          <p:cNvSpPr txBox="1"/>
          <p:nvPr/>
        </p:nvSpPr>
        <p:spPr>
          <a:xfrm>
            <a:off x="4941813" y="2908950"/>
            <a:ext cx="1315768" cy="44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chemeClr val="dk1"/>
                </a:solidFill>
                <a:latin typeface="Lexend Deca"/>
                <a:ea typeface="Lexend Deca"/>
                <a:cs typeface="Lexend Deca"/>
                <a:sym typeface="Lexend Deca"/>
              </a:rPr>
              <a:t>Example:</a:t>
            </a:r>
            <a:endParaRPr sz="1800" b="1" dirty="0">
              <a:solidFill>
                <a:schemeClr val="dk1"/>
              </a:solidFill>
              <a:latin typeface="Lexend Deca"/>
              <a:ea typeface="Lexend Deca"/>
              <a:cs typeface="Lexend Deca"/>
              <a:sym typeface="Lexend Deca"/>
            </a:endParaRPr>
          </a:p>
        </p:txBody>
      </p:sp>
      <p:sp>
        <p:nvSpPr>
          <p:cNvPr id="944" name="Google Shape;944;p67"/>
          <p:cNvSpPr txBox="1"/>
          <p:nvPr/>
        </p:nvSpPr>
        <p:spPr>
          <a:xfrm>
            <a:off x="4739476" y="3311087"/>
            <a:ext cx="3537271" cy="1734638"/>
          </a:xfrm>
          <a:prstGeom prst="rect">
            <a:avLst/>
          </a:prstGeom>
          <a:noFill/>
          <a:ln>
            <a:noFill/>
          </a:ln>
        </p:spPr>
        <p:txBody>
          <a:bodyPr spcFirstLastPara="1" wrap="square" lIns="91425" tIns="91425" rIns="91425" bIns="91425" anchor="t" anchorCtr="0">
            <a:noAutofit/>
          </a:bodyPr>
          <a:lstStyle/>
          <a:p>
            <a:pPr marL="342900" lvl="0" indent="-342900" algn="l" rtl="0">
              <a:spcBef>
                <a:spcPts val="0"/>
              </a:spcBef>
              <a:spcAft>
                <a:spcPts val="0"/>
              </a:spcAft>
              <a:buAutoNum type="arabicPeriod"/>
            </a:pPr>
            <a:r>
              <a:rPr lang="en" sz="1600" dirty="0">
                <a:solidFill>
                  <a:schemeClr val="dk1"/>
                </a:solidFill>
                <a:latin typeface="Bellota Text"/>
                <a:ea typeface="Bellota Text"/>
                <a:cs typeface="Bellota Text"/>
                <a:sym typeface="Bellota Text"/>
              </a:rPr>
              <a:t>15-minute full body stretch every morning for 1 month</a:t>
            </a:r>
          </a:p>
          <a:p>
            <a:pPr marL="342900" lvl="0" indent="-342900" algn="l" rtl="0">
              <a:spcBef>
                <a:spcPts val="0"/>
              </a:spcBef>
              <a:spcAft>
                <a:spcPts val="0"/>
              </a:spcAft>
              <a:buAutoNum type="arabicPeriod"/>
            </a:pPr>
            <a:r>
              <a:rPr lang="en-US" sz="1600" dirty="0">
                <a:solidFill>
                  <a:schemeClr val="dk1"/>
                </a:solidFill>
                <a:latin typeface="Bellota Text"/>
                <a:ea typeface="Bellota Text"/>
                <a:cs typeface="Bellota Text"/>
                <a:sym typeface="Bellota Text"/>
              </a:rPr>
              <a:t>Hip mobility routine before every workout for 1 month</a:t>
            </a:r>
          </a:p>
          <a:p>
            <a:pPr marL="342900" lvl="0" indent="-342900" algn="l" rtl="0">
              <a:spcBef>
                <a:spcPts val="0"/>
              </a:spcBef>
              <a:spcAft>
                <a:spcPts val="0"/>
              </a:spcAft>
              <a:buAutoNum type="arabicPeriod"/>
            </a:pPr>
            <a:r>
              <a:rPr lang="en-US" sz="1600" dirty="0">
                <a:solidFill>
                  <a:schemeClr val="dk1"/>
                </a:solidFill>
                <a:latin typeface="Bellota Text"/>
                <a:ea typeface="Bellota Text"/>
                <a:cs typeface="Bellota Text"/>
                <a:sym typeface="Bellota Text"/>
              </a:rPr>
              <a:t>Practice splits after mobility routine and stretches</a:t>
            </a:r>
            <a:endParaRPr sz="1600" dirty="0">
              <a:solidFill>
                <a:schemeClr val="dk1"/>
              </a:solidFill>
              <a:latin typeface="Bellota Text"/>
              <a:ea typeface="Bellota Text"/>
              <a:cs typeface="Bellota Text"/>
              <a:sym typeface="Bellota Text"/>
            </a:endParaRPr>
          </a:p>
        </p:txBody>
      </p:sp>
      <p:sp>
        <p:nvSpPr>
          <p:cNvPr id="946" name="Google Shape;946;p67"/>
          <p:cNvSpPr txBox="1"/>
          <p:nvPr/>
        </p:nvSpPr>
        <p:spPr>
          <a:xfrm>
            <a:off x="427547" y="2908950"/>
            <a:ext cx="1655700" cy="4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chemeClr val="dk1"/>
                </a:solidFill>
                <a:latin typeface="Lexend Deca"/>
                <a:ea typeface="Lexend Deca"/>
                <a:cs typeface="Lexend Deca"/>
                <a:sym typeface="Lexend Deca"/>
              </a:rPr>
              <a:t>Example:</a:t>
            </a:r>
            <a:endParaRPr sz="2000" b="1" dirty="0">
              <a:solidFill>
                <a:schemeClr val="dk1"/>
              </a:solidFill>
              <a:latin typeface="Lexend Deca"/>
              <a:ea typeface="Lexend Deca"/>
              <a:cs typeface="Lexend Deca"/>
              <a:sym typeface="Lexend Deca"/>
            </a:endParaRPr>
          </a:p>
        </p:txBody>
      </p:sp>
      <p:sp>
        <p:nvSpPr>
          <p:cNvPr id="947" name="Google Shape;947;p67"/>
          <p:cNvSpPr txBox="1"/>
          <p:nvPr/>
        </p:nvSpPr>
        <p:spPr>
          <a:xfrm>
            <a:off x="397772" y="3357750"/>
            <a:ext cx="3277778" cy="6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latin typeface="Bellota Text"/>
                <a:ea typeface="Bellota Text"/>
                <a:cs typeface="Bellota Text"/>
                <a:sym typeface="Bellota Text"/>
              </a:rPr>
              <a:t>To be able to do the splits.</a:t>
            </a:r>
            <a:endParaRPr sz="1600" dirty="0">
              <a:solidFill>
                <a:schemeClr val="dk1"/>
              </a:solidFill>
              <a:latin typeface="Bellota Text"/>
              <a:ea typeface="Bellota Text"/>
              <a:cs typeface="Bellota Text"/>
              <a:sym typeface="Bellota Text"/>
            </a:endParaRPr>
          </a:p>
        </p:txBody>
      </p:sp>
      <p:cxnSp>
        <p:nvCxnSpPr>
          <p:cNvPr id="984" name="Google Shape;984;p67"/>
          <p:cNvCxnSpPr/>
          <p:nvPr/>
        </p:nvCxnSpPr>
        <p:spPr>
          <a:xfrm>
            <a:off x="4404525" y="1465750"/>
            <a:ext cx="0" cy="31248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Resources to Guide </a:t>
            </a:r>
            <a:r>
              <a:rPr lang="en" dirty="0">
                <a:solidFill>
                  <a:schemeClr val="accent1"/>
                </a:solidFill>
              </a:rPr>
              <a:t>Goals</a:t>
            </a:r>
            <a:endParaRPr dirty="0"/>
          </a:p>
        </p:txBody>
      </p:sp>
      <p:sp>
        <p:nvSpPr>
          <p:cNvPr id="400" name="Google Shape;400;p46"/>
          <p:cNvSpPr txBox="1">
            <a:spLocks noGrp="1"/>
          </p:cNvSpPr>
          <p:nvPr>
            <p:ph type="subTitle" idx="1"/>
          </p:nvPr>
        </p:nvSpPr>
        <p:spPr>
          <a:xfrm>
            <a:off x="6163480" y="3411155"/>
            <a:ext cx="256693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Program Design</a:t>
            </a:r>
            <a:endParaRPr dirty="0"/>
          </a:p>
        </p:txBody>
      </p:sp>
      <p:sp>
        <p:nvSpPr>
          <p:cNvPr id="401" name="Google Shape;401;p46"/>
          <p:cNvSpPr txBox="1">
            <a:spLocks noGrp="1"/>
          </p:cNvSpPr>
          <p:nvPr>
            <p:ph type="subTitle" idx="2"/>
          </p:nvPr>
        </p:nvSpPr>
        <p:spPr>
          <a:xfrm>
            <a:off x="6362285" y="3784355"/>
            <a:ext cx="2195100" cy="518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Greatest areas of intervention</a:t>
            </a:r>
            <a:endParaRPr dirty="0"/>
          </a:p>
        </p:txBody>
      </p:sp>
      <p:sp>
        <p:nvSpPr>
          <p:cNvPr id="402" name="Google Shape;402;p46"/>
          <p:cNvSpPr txBox="1">
            <a:spLocks noGrp="1"/>
          </p:cNvSpPr>
          <p:nvPr>
            <p:ph type="subTitle" idx="3"/>
          </p:nvPr>
        </p:nvSpPr>
        <p:spPr>
          <a:xfrm>
            <a:off x="386193" y="3310675"/>
            <a:ext cx="2710149"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Program Objectives</a:t>
            </a:r>
            <a:endParaRPr dirty="0"/>
          </a:p>
        </p:txBody>
      </p:sp>
      <p:sp>
        <p:nvSpPr>
          <p:cNvPr id="403" name="Google Shape;403;p46"/>
          <p:cNvSpPr txBox="1">
            <a:spLocks noGrp="1"/>
          </p:cNvSpPr>
          <p:nvPr>
            <p:ph type="subTitle" idx="4"/>
          </p:nvPr>
        </p:nvSpPr>
        <p:spPr>
          <a:xfrm>
            <a:off x="644563" y="4013600"/>
            <a:ext cx="2195100" cy="876237"/>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Purpose of program as intended in </a:t>
            </a:r>
            <a:r>
              <a:rPr lang="en-US" dirty="0" err="1"/>
              <a:t>th</a:t>
            </a:r>
            <a:r>
              <a:rPr lang="en" dirty="0"/>
              <a:t>e RFP</a:t>
            </a:r>
          </a:p>
          <a:p>
            <a:pPr marL="0" lvl="0" indent="0" algn="ctr" rtl="0">
              <a:spcBef>
                <a:spcPts val="0"/>
              </a:spcBef>
              <a:spcAft>
                <a:spcPts val="0"/>
              </a:spcAft>
              <a:buNone/>
            </a:pPr>
            <a:r>
              <a:rPr lang="en-US" dirty="0"/>
              <a:t>P</a:t>
            </a:r>
            <a:r>
              <a:rPr lang="en" dirty="0"/>
              <a:t>g. 8</a:t>
            </a:r>
            <a:endParaRPr dirty="0"/>
          </a:p>
        </p:txBody>
      </p:sp>
      <p:sp>
        <p:nvSpPr>
          <p:cNvPr id="404" name="Google Shape;404;p46"/>
          <p:cNvSpPr txBox="1">
            <a:spLocks noGrp="1"/>
          </p:cNvSpPr>
          <p:nvPr>
            <p:ph type="subTitle" idx="5"/>
          </p:nvPr>
        </p:nvSpPr>
        <p:spPr>
          <a:xfrm>
            <a:off x="3337506" y="3310675"/>
            <a:ext cx="2566931"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Performance Measures</a:t>
            </a:r>
            <a:endParaRPr dirty="0"/>
          </a:p>
        </p:txBody>
      </p:sp>
      <p:sp>
        <p:nvSpPr>
          <p:cNvPr id="405" name="Google Shape;405;p46"/>
          <p:cNvSpPr txBox="1">
            <a:spLocks noGrp="1"/>
          </p:cNvSpPr>
          <p:nvPr>
            <p:ph type="subTitle" idx="6"/>
          </p:nvPr>
        </p:nvSpPr>
        <p:spPr>
          <a:xfrm>
            <a:off x="3523421" y="4013600"/>
            <a:ext cx="2195100" cy="87605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Intended outcomes of the program</a:t>
            </a:r>
          </a:p>
          <a:p>
            <a:pPr marL="0" lvl="0" indent="0" algn="ctr" rtl="0">
              <a:spcBef>
                <a:spcPts val="0"/>
              </a:spcBef>
              <a:spcAft>
                <a:spcPts val="0"/>
              </a:spcAft>
              <a:buNone/>
            </a:pPr>
            <a:r>
              <a:rPr lang="en-US" dirty="0"/>
              <a:t>P</a:t>
            </a:r>
            <a:r>
              <a:rPr lang="en" dirty="0"/>
              <a:t>g. 10</a:t>
            </a:r>
            <a:endParaRPr dirty="0"/>
          </a:p>
        </p:txBody>
      </p:sp>
      <p:sp>
        <p:nvSpPr>
          <p:cNvPr id="406" name="Google Shape;406;p46"/>
          <p:cNvSpPr/>
          <p:nvPr/>
        </p:nvSpPr>
        <p:spPr>
          <a:xfrm>
            <a:off x="6875098" y="191555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6"/>
          <p:cNvSpPr/>
          <p:nvPr/>
        </p:nvSpPr>
        <p:spPr>
          <a:xfrm>
            <a:off x="1123481"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6"/>
          <p:cNvSpPr/>
          <p:nvPr/>
        </p:nvSpPr>
        <p:spPr>
          <a:xfrm>
            <a:off x="4023346"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09" name="Google Shape;409;p46"/>
          <p:cNvGrpSpPr/>
          <p:nvPr/>
        </p:nvGrpSpPr>
        <p:grpSpPr>
          <a:xfrm>
            <a:off x="4426627" y="2233789"/>
            <a:ext cx="362913" cy="362913"/>
            <a:chOff x="2531575" y="3188350"/>
            <a:chExt cx="328250" cy="328250"/>
          </a:xfrm>
        </p:grpSpPr>
        <p:sp>
          <p:nvSpPr>
            <p:cNvPr id="410" name="Google Shape;410;p46"/>
            <p:cNvSpPr/>
            <p:nvPr/>
          </p:nvSpPr>
          <p:spPr>
            <a:xfrm>
              <a:off x="2724450" y="3265075"/>
              <a:ext cx="135375" cy="251525"/>
            </a:xfrm>
            <a:custGeom>
              <a:avLst/>
              <a:gdLst/>
              <a:ahLst/>
              <a:cxnLst/>
              <a:rect l="l" t="t" r="r" b="b"/>
              <a:pathLst>
                <a:path w="5415" h="10061" extrusionOk="0">
                  <a:moveTo>
                    <a:pt x="3880" y="768"/>
                  </a:moveTo>
                  <a:cubicBezTo>
                    <a:pt x="4306" y="768"/>
                    <a:pt x="4647" y="1122"/>
                    <a:pt x="4647" y="1549"/>
                  </a:cubicBezTo>
                  <a:lnTo>
                    <a:pt x="4647" y="5413"/>
                  </a:lnTo>
                  <a:lnTo>
                    <a:pt x="2345" y="5413"/>
                  </a:lnTo>
                  <a:lnTo>
                    <a:pt x="2345" y="9293"/>
                  </a:lnTo>
                  <a:lnTo>
                    <a:pt x="782" y="9293"/>
                  </a:lnTo>
                  <a:lnTo>
                    <a:pt x="782" y="5030"/>
                  </a:lnTo>
                  <a:cubicBezTo>
                    <a:pt x="782" y="4817"/>
                    <a:pt x="953" y="4618"/>
                    <a:pt x="1165" y="4618"/>
                  </a:cubicBezTo>
                  <a:lnTo>
                    <a:pt x="3113" y="4618"/>
                  </a:lnTo>
                  <a:lnTo>
                    <a:pt x="3113" y="1549"/>
                  </a:lnTo>
                  <a:cubicBezTo>
                    <a:pt x="3113" y="1122"/>
                    <a:pt x="3454" y="768"/>
                    <a:pt x="3880" y="768"/>
                  </a:cubicBezTo>
                  <a:close/>
                  <a:moveTo>
                    <a:pt x="4647" y="6195"/>
                  </a:moveTo>
                  <a:lnTo>
                    <a:pt x="4647" y="9293"/>
                  </a:lnTo>
                  <a:lnTo>
                    <a:pt x="3113" y="9293"/>
                  </a:lnTo>
                  <a:lnTo>
                    <a:pt x="3113" y="6195"/>
                  </a:lnTo>
                  <a:close/>
                  <a:moveTo>
                    <a:pt x="3880" y="0"/>
                  </a:moveTo>
                  <a:cubicBezTo>
                    <a:pt x="3027" y="0"/>
                    <a:pt x="2345" y="696"/>
                    <a:pt x="2345" y="1549"/>
                  </a:cubicBezTo>
                  <a:lnTo>
                    <a:pt x="2345" y="3850"/>
                  </a:lnTo>
                  <a:lnTo>
                    <a:pt x="1165" y="3850"/>
                  </a:lnTo>
                  <a:cubicBezTo>
                    <a:pt x="526" y="3850"/>
                    <a:pt x="0" y="4390"/>
                    <a:pt x="0" y="5030"/>
                  </a:cubicBezTo>
                  <a:lnTo>
                    <a:pt x="0" y="10060"/>
                  </a:lnTo>
                  <a:lnTo>
                    <a:pt x="5414" y="10060"/>
                  </a:lnTo>
                  <a:lnTo>
                    <a:pt x="5414" y="1549"/>
                  </a:lnTo>
                  <a:cubicBezTo>
                    <a:pt x="5414" y="696"/>
                    <a:pt x="4732" y="0"/>
                    <a:pt x="3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6"/>
            <p:cNvSpPr/>
            <p:nvPr/>
          </p:nvSpPr>
          <p:spPr>
            <a:xfrm>
              <a:off x="2783075" y="3188350"/>
              <a:ext cx="76750" cy="76750"/>
            </a:xfrm>
            <a:custGeom>
              <a:avLst/>
              <a:gdLst/>
              <a:ahLst/>
              <a:cxnLst/>
              <a:rect l="l" t="t" r="r" b="b"/>
              <a:pathLst>
                <a:path w="3070" h="3070" extrusionOk="0">
                  <a:moveTo>
                    <a:pt x="1535" y="767"/>
                  </a:moveTo>
                  <a:cubicBezTo>
                    <a:pt x="1961" y="767"/>
                    <a:pt x="2302" y="1108"/>
                    <a:pt x="2302" y="1535"/>
                  </a:cubicBezTo>
                  <a:cubicBezTo>
                    <a:pt x="2302" y="1961"/>
                    <a:pt x="1961" y="2302"/>
                    <a:pt x="1535" y="2302"/>
                  </a:cubicBezTo>
                  <a:cubicBezTo>
                    <a:pt x="1109" y="2302"/>
                    <a:pt x="768" y="1961"/>
                    <a:pt x="768" y="1535"/>
                  </a:cubicBezTo>
                  <a:cubicBezTo>
                    <a:pt x="768" y="1108"/>
                    <a:pt x="1109" y="767"/>
                    <a:pt x="1535" y="767"/>
                  </a:cubicBezTo>
                  <a:close/>
                  <a:moveTo>
                    <a:pt x="1535" y="0"/>
                  </a:moveTo>
                  <a:cubicBezTo>
                    <a:pt x="682" y="0"/>
                    <a:pt x="0" y="682"/>
                    <a:pt x="0" y="1535"/>
                  </a:cubicBezTo>
                  <a:cubicBezTo>
                    <a:pt x="0" y="2387"/>
                    <a:pt x="682" y="3069"/>
                    <a:pt x="1535" y="3069"/>
                  </a:cubicBezTo>
                  <a:cubicBezTo>
                    <a:pt x="2387" y="3069"/>
                    <a:pt x="3069" y="2387"/>
                    <a:pt x="3069" y="1535"/>
                  </a:cubicBezTo>
                  <a:cubicBezTo>
                    <a:pt x="3069"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6"/>
            <p:cNvSpPr/>
            <p:nvPr/>
          </p:nvSpPr>
          <p:spPr>
            <a:xfrm>
              <a:off x="2531575" y="3265075"/>
              <a:ext cx="135350" cy="251525"/>
            </a:xfrm>
            <a:custGeom>
              <a:avLst/>
              <a:gdLst/>
              <a:ahLst/>
              <a:cxnLst/>
              <a:rect l="l" t="t" r="r" b="b"/>
              <a:pathLst>
                <a:path w="5414" h="10061" extrusionOk="0">
                  <a:moveTo>
                    <a:pt x="2302" y="6195"/>
                  </a:moveTo>
                  <a:lnTo>
                    <a:pt x="2302" y="9293"/>
                  </a:lnTo>
                  <a:lnTo>
                    <a:pt x="767" y="9293"/>
                  </a:lnTo>
                  <a:lnTo>
                    <a:pt x="767" y="6195"/>
                  </a:lnTo>
                  <a:close/>
                  <a:moveTo>
                    <a:pt x="1535" y="768"/>
                  </a:moveTo>
                  <a:cubicBezTo>
                    <a:pt x="1961" y="768"/>
                    <a:pt x="2302" y="1122"/>
                    <a:pt x="2302" y="1549"/>
                  </a:cubicBezTo>
                  <a:lnTo>
                    <a:pt x="2302" y="4618"/>
                  </a:lnTo>
                  <a:lnTo>
                    <a:pt x="4263" y="4618"/>
                  </a:lnTo>
                  <a:cubicBezTo>
                    <a:pt x="4475" y="4618"/>
                    <a:pt x="4646" y="4817"/>
                    <a:pt x="4646" y="5030"/>
                  </a:cubicBezTo>
                  <a:lnTo>
                    <a:pt x="4646" y="9293"/>
                  </a:lnTo>
                  <a:lnTo>
                    <a:pt x="3083" y="9293"/>
                  </a:lnTo>
                  <a:lnTo>
                    <a:pt x="3083" y="5413"/>
                  </a:lnTo>
                  <a:lnTo>
                    <a:pt x="767" y="5413"/>
                  </a:lnTo>
                  <a:lnTo>
                    <a:pt x="767" y="1549"/>
                  </a:lnTo>
                  <a:cubicBezTo>
                    <a:pt x="767" y="1122"/>
                    <a:pt x="1108" y="768"/>
                    <a:pt x="1535" y="768"/>
                  </a:cubicBezTo>
                  <a:close/>
                  <a:moveTo>
                    <a:pt x="1535" y="0"/>
                  </a:moveTo>
                  <a:cubicBezTo>
                    <a:pt x="682" y="0"/>
                    <a:pt x="0" y="696"/>
                    <a:pt x="0" y="1549"/>
                  </a:cubicBezTo>
                  <a:lnTo>
                    <a:pt x="0" y="10060"/>
                  </a:lnTo>
                  <a:lnTo>
                    <a:pt x="5413" y="10060"/>
                  </a:lnTo>
                  <a:lnTo>
                    <a:pt x="5413" y="5030"/>
                  </a:lnTo>
                  <a:cubicBezTo>
                    <a:pt x="5413" y="4390"/>
                    <a:pt x="4902" y="3850"/>
                    <a:pt x="4263" y="3850"/>
                  </a:cubicBezTo>
                  <a:lnTo>
                    <a:pt x="3083" y="3850"/>
                  </a:lnTo>
                  <a:lnTo>
                    <a:pt x="3083" y="1549"/>
                  </a:lnTo>
                  <a:cubicBezTo>
                    <a:pt x="3083" y="696"/>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6"/>
            <p:cNvSpPr/>
            <p:nvPr/>
          </p:nvSpPr>
          <p:spPr>
            <a:xfrm>
              <a:off x="2531575" y="3188350"/>
              <a:ext cx="77075" cy="76750"/>
            </a:xfrm>
            <a:custGeom>
              <a:avLst/>
              <a:gdLst/>
              <a:ahLst/>
              <a:cxnLst/>
              <a:rect l="l" t="t" r="r" b="b"/>
              <a:pathLst>
                <a:path w="3083" h="3070" extrusionOk="0">
                  <a:moveTo>
                    <a:pt x="1535" y="767"/>
                  </a:moveTo>
                  <a:cubicBezTo>
                    <a:pt x="1961" y="767"/>
                    <a:pt x="2302" y="1108"/>
                    <a:pt x="2302" y="1535"/>
                  </a:cubicBezTo>
                  <a:cubicBezTo>
                    <a:pt x="2302" y="1961"/>
                    <a:pt x="1961" y="2302"/>
                    <a:pt x="1535" y="2302"/>
                  </a:cubicBezTo>
                  <a:cubicBezTo>
                    <a:pt x="1108" y="2302"/>
                    <a:pt x="767" y="1961"/>
                    <a:pt x="767" y="1535"/>
                  </a:cubicBezTo>
                  <a:cubicBezTo>
                    <a:pt x="767" y="1108"/>
                    <a:pt x="1108" y="767"/>
                    <a:pt x="1535" y="767"/>
                  </a:cubicBezTo>
                  <a:close/>
                  <a:moveTo>
                    <a:pt x="1535" y="0"/>
                  </a:moveTo>
                  <a:cubicBezTo>
                    <a:pt x="682" y="0"/>
                    <a:pt x="0" y="682"/>
                    <a:pt x="0" y="1535"/>
                  </a:cubicBezTo>
                  <a:cubicBezTo>
                    <a:pt x="0" y="2387"/>
                    <a:pt x="682" y="3069"/>
                    <a:pt x="1535" y="3069"/>
                  </a:cubicBezTo>
                  <a:cubicBezTo>
                    <a:pt x="2387" y="3069"/>
                    <a:pt x="3083" y="2387"/>
                    <a:pt x="3083" y="1535"/>
                  </a:cubicBezTo>
                  <a:cubicBezTo>
                    <a:pt x="3083"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6"/>
            <p:cNvSpPr/>
            <p:nvPr/>
          </p:nvSpPr>
          <p:spPr>
            <a:xfrm>
              <a:off x="2628200" y="3322950"/>
              <a:ext cx="135000" cy="193650"/>
            </a:xfrm>
            <a:custGeom>
              <a:avLst/>
              <a:gdLst/>
              <a:ahLst/>
              <a:cxnLst/>
              <a:rect l="l" t="t" r="r" b="b"/>
              <a:pathLst>
                <a:path w="5400" h="7746" extrusionOk="0">
                  <a:moveTo>
                    <a:pt x="0" y="1"/>
                  </a:moveTo>
                  <a:lnTo>
                    <a:pt x="0" y="768"/>
                  </a:lnTo>
                  <a:lnTo>
                    <a:pt x="2316" y="768"/>
                  </a:lnTo>
                  <a:lnTo>
                    <a:pt x="2316" y="7745"/>
                  </a:lnTo>
                  <a:lnTo>
                    <a:pt x="3083" y="7745"/>
                  </a:lnTo>
                  <a:lnTo>
                    <a:pt x="3083" y="768"/>
                  </a:lnTo>
                  <a:lnTo>
                    <a:pt x="5399" y="768"/>
                  </a:lnTo>
                  <a:lnTo>
                    <a:pt x="53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46"/>
          <p:cNvGrpSpPr/>
          <p:nvPr/>
        </p:nvGrpSpPr>
        <p:grpSpPr>
          <a:xfrm>
            <a:off x="7278379" y="2334075"/>
            <a:ext cx="362913" cy="363300"/>
            <a:chOff x="1995525" y="3778725"/>
            <a:chExt cx="328250" cy="328600"/>
          </a:xfrm>
        </p:grpSpPr>
        <p:sp>
          <p:nvSpPr>
            <p:cNvPr id="416" name="Google Shape;416;p46"/>
            <p:cNvSpPr/>
            <p:nvPr/>
          </p:nvSpPr>
          <p:spPr>
            <a:xfrm>
              <a:off x="1995525" y="3778725"/>
              <a:ext cx="328250" cy="328600"/>
            </a:xfrm>
            <a:custGeom>
              <a:avLst/>
              <a:gdLst/>
              <a:ahLst/>
              <a:cxnLst/>
              <a:rect l="l" t="t" r="r" b="b"/>
              <a:pathLst>
                <a:path w="13130" h="13144" extrusionOk="0">
                  <a:moveTo>
                    <a:pt x="12362" y="782"/>
                  </a:moveTo>
                  <a:lnTo>
                    <a:pt x="12362" y="2345"/>
                  </a:lnTo>
                  <a:lnTo>
                    <a:pt x="11566" y="2345"/>
                  </a:lnTo>
                  <a:lnTo>
                    <a:pt x="11566" y="1564"/>
                  </a:lnTo>
                  <a:lnTo>
                    <a:pt x="10799" y="1564"/>
                  </a:lnTo>
                  <a:lnTo>
                    <a:pt x="10799" y="2345"/>
                  </a:lnTo>
                  <a:lnTo>
                    <a:pt x="9264" y="2345"/>
                  </a:lnTo>
                  <a:lnTo>
                    <a:pt x="9264" y="1564"/>
                  </a:lnTo>
                  <a:lnTo>
                    <a:pt x="8483" y="1564"/>
                  </a:lnTo>
                  <a:lnTo>
                    <a:pt x="8483" y="2345"/>
                  </a:lnTo>
                  <a:lnTo>
                    <a:pt x="6949" y="2345"/>
                  </a:lnTo>
                  <a:lnTo>
                    <a:pt x="6949" y="1564"/>
                  </a:lnTo>
                  <a:lnTo>
                    <a:pt x="6182" y="1564"/>
                  </a:lnTo>
                  <a:lnTo>
                    <a:pt x="6182" y="2345"/>
                  </a:lnTo>
                  <a:lnTo>
                    <a:pt x="4647" y="2345"/>
                  </a:lnTo>
                  <a:lnTo>
                    <a:pt x="4647" y="1564"/>
                  </a:lnTo>
                  <a:lnTo>
                    <a:pt x="3865" y="1564"/>
                  </a:lnTo>
                  <a:lnTo>
                    <a:pt x="3865" y="2345"/>
                  </a:lnTo>
                  <a:lnTo>
                    <a:pt x="2330" y="2345"/>
                  </a:lnTo>
                  <a:lnTo>
                    <a:pt x="2330" y="1564"/>
                  </a:lnTo>
                  <a:lnTo>
                    <a:pt x="1563" y="1564"/>
                  </a:lnTo>
                  <a:lnTo>
                    <a:pt x="1563" y="2345"/>
                  </a:lnTo>
                  <a:lnTo>
                    <a:pt x="767" y="2345"/>
                  </a:lnTo>
                  <a:lnTo>
                    <a:pt x="767" y="782"/>
                  </a:lnTo>
                  <a:close/>
                  <a:moveTo>
                    <a:pt x="12362" y="3112"/>
                  </a:moveTo>
                  <a:lnTo>
                    <a:pt x="12362" y="12376"/>
                  </a:lnTo>
                  <a:lnTo>
                    <a:pt x="767" y="12376"/>
                  </a:lnTo>
                  <a:lnTo>
                    <a:pt x="767" y="3112"/>
                  </a:lnTo>
                  <a:lnTo>
                    <a:pt x="1563" y="3112"/>
                  </a:lnTo>
                  <a:lnTo>
                    <a:pt x="1563" y="3879"/>
                  </a:lnTo>
                  <a:lnTo>
                    <a:pt x="2330" y="3879"/>
                  </a:lnTo>
                  <a:lnTo>
                    <a:pt x="2330" y="3112"/>
                  </a:lnTo>
                  <a:lnTo>
                    <a:pt x="3865" y="3112"/>
                  </a:lnTo>
                  <a:lnTo>
                    <a:pt x="3865" y="3879"/>
                  </a:lnTo>
                  <a:lnTo>
                    <a:pt x="4647" y="3879"/>
                  </a:lnTo>
                  <a:lnTo>
                    <a:pt x="4647" y="3112"/>
                  </a:lnTo>
                  <a:lnTo>
                    <a:pt x="6182" y="3112"/>
                  </a:lnTo>
                  <a:lnTo>
                    <a:pt x="6182" y="3879"/>
                  </a:lnTo>
                  <a:lnTo>
                    <a:pt x="6949" y="3879"/>
                  </a:lnTo>
                  <a:lnTo>
                    <a:pt x="6949" y="3112"/>
                  </a:lnTo>
                  <a:lnTo>
                    <a:pt x="8483" y="3112"/>
                  </a:lnTo>
                  <a:lnTo>
                    <a:pt x="8483" y="3879"/>
                  </a:lnTo>
                  <a:lnTo>
                    <a:pt x="9264" y="3879"/>
                  </a:lnTo>
                  <a:lnTo>
                    <a:pt x="9264" y="3112"/>
                  </a:lnTo>
                  <a:lnTo>
                    <a:pt x="10799" y="3112"/>
                  </a:lnTo>
                  <a:lnTo>
                    <a:pt x="10799" y="3879"/>
                  </a:lnTo>
                  <a:lnTo>
                    <a:pt x="11566" y="3879"/>
                  </a:lnTo>
                  <a:lnTo>
                    <a:pt x="11566" y="3112"/>
                  </a:lnTo>
                  <a:close/>
                  <a:moveTo>
                    <a:pt x="0" y="1"/>
                  </a:moveTo>
                  <a:lnTo>
                    <a:pt x="0" y="13144"/>
                  </a:lnTo>
                  <a:lnTo>
                    <a:pt x="13129" y="13144"/>
                  </a:lnTo>
                  <a:lnTo>
                    <a:pt x="13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6"/>
            <p:cNvSpPr/>
            <p:nvPr/>
          </p:nvSpPr>
          <p:spPr>
            <a:xfrm>
              <a:off x="2053775" y="3914050"/>
              <a:ext cx="38375" cy="19575"/>
            </a:xfrm>
            <a:custGeom>
              <a:avLst/>
              <a:gdLst/>
              <a:ahLst/>
              <a:cxnLst/>
              <a:rect l="l" t="t" r="r" b="b"/>
              <a:pathLst>
                <a:path w="1535" h="783" extrusionOk="0">
                  <a:moveTo>
                    <a:pt x="0" y="1"/>
                  </a:moveTo>
                  <a:lnTo>
                    <a:pt x="0"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6"/>
            <p:cNvSpPr/>
            <p:nvPr/>
          </p:nvSpPr>
          <p:spPr>
            <a:xfrm>
              <a:off x="2053775" y="3952800"/>
              <a:ext cx="38375" cy="19200"/>
            </a:xfrm>
            <a:custGeom>
              <a:avLst/>
              <a:gdLst/>
              <a:ahLst/>
              <a:cxnLst/>
              <a:rect l="l" t="t" r="r" b="b"/>
              <a:pathLst>
                <a:path w="1535" h="768" extrusionOk="0">
                  <a:moveTo>
                    <a:pt x="0" y="0"/>
                  </a:moveTo>
                  <a:lnTo>
                    <a:pt x="0"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6"/>
            <p:cNvSpPr/>
            <p:nvPr/>
          </p:nvSpPr>
          <p:spPr>
            <a:xfrm>
              <a:off x="2053775" y="4029875"/>
              <a:ext cx="38375" cy="19200"/>
            </a:xfrm>
            <a:custGeom>
              <a:avLst/>
              <a:gdLst/>
              <a:ahLst/>
              <a:cxnLst/>
              <a:rect l="l" t="t" r="r" b="b"/>
              <a:pathLst>
                <a:path w="1535" h="768" extrusionOk="0">
                  <a:moveTo>
                    <a:pt x="0" y="0"/>
                  </a:moveTo>
                  <a:lnTo>
                    <a:pt x="0"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6"/>
            <p:cNvSpPr/>
            <p:nvPr/>
          </p:nvSpPr>
          <p:spPr>
            <a:xfrm>
              <a:off x="2227125" y="3914050"/>
              <a:ext cx="38375" cy="19575"/>
            </a:xfrm>
            <a:custGeom>
              <a:avLst/>
              <a:gdLst/>
              <a:ahLst/>
              <a:cxnLst/>
              <a:rect l="l" t="t" r="r" b="b"/>
              <a:pathLst>
                <a:path w="1535" h="783" extrusionOk="0">
                  <a:moveTo>
                    <a:pt x="0" y="1"/>
                  </a:moveTo>
                  <a:lnTo>
                    <a:pt x="0"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6"/>
            <p:cNvSpPr/>
            <p:nvPr/>
          </p:nvSpPr>
          <p:spPr>
            <a:xfrm>
              <a:off x="2227125" y="3952800"/>
              <a:ext cx="38375" cy="19200"/>
            </a:xfrm>
            <a:custGeom>
              <a:avLst/>
              <a:gdLst/>
              <a:ahLst/>
              <a:cxnLst/>
              <a:rect l="l" t="t" r="r" b="b"/>
              <a:pathLst>
                <a:path w="1535" h="768" extrusionOk="0">
                  <a:moveTo>
                    <a:pt x="0" y="0"/>
                  </a:moveTo>
                  <a:lnTo>
                    <a:pt x="0"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6"/>
            <p:cNvSpPr/>
            <p:nvPr/>
          </p:nvSpPr>
          <p:spPr>
            <a:xfrm>
              <a:off x="2053775" y="3991150"/>
              <a:ext cx="38375" cy="19225"/>
            </a:xfrm>
            <a:custGeom>
              <a:avLst/>
              <a:gdLst/>
              <a:ahLst/>
              <a:cxnLst/>
              <a:rect l="l" t="t" r="r" b="b"/>
              <a:pathLst>
                <a:path w="1535" h="769" extrusionOk="0">
                  <a:moveTo>
                    <a:pt x="0" y="1"/>
                  </a:moveTo>
                  <a:lnTo>
                    <a:pt x="0"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6"/>
            <p:cNvSpPr/>
            <p:nvPr/>
          </p:nvSpPr>
          <p:spPr>
            <a:xfrm>
              <a:off x="2227125" y="3991150"/>
              <a:ext cx="38375" cy="19225"/>
            </a:xfrm>
            <a:custGeom>
              <a:avLst/>
              <a:gdLst/>
              <a:ahLst/>
              <a:cxnLst/>
              <a:rect l="l" t="t" r="r" b="b"/>
              <a:pathLst>
                <a:path w="1535" h="769" extrusionOk="0">
                  <a:moveTo>
                    <a:pt x="0" y="1"/>
                  </a:moveTo>
                  <a:lnTo>
                    <a:pt x="0"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6"/>
            <p:cNvSpPr/>
            <p:nvPr/>
          </p:nvSpPr>
          <p:spPr>
            <a:xfrm>
              <a:off x="2227125" y="4029875"/>
              <a:ext cx="38375" cy="19200"/>
            </a:xfrm>
            <a:custGeom>
              <a:avLst/>
              <a:gdLst/>
              <a:ahLst/>
              <a:cxnLst/>
              <a:rect l="l" t="t" r="r" b="b"/>
              <a:pathLst>
                <a:path w="1535" h="768" extrusionOk="0">
                  <a:moveTo>
                    <a:pt x="0" y="0"/>
                  </a:moveTo>
                  <a:lnTo>
                    <a:pt x="0"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6"/>
            <p:cNvSpPr/>
            <p:nvPr/>
          </p:nvSpPr>
          <p:spPr>
            <a:xfrm>
              <a:off x="2169225" y="3914050"/>
              <a:ext cx="38400" cy="19575"/>
            </a:xfrm>
            <a:custGeom>
              <a:avLst/>
              <a:gdLst/>
              <a:ahLst/>
              <a:cxnLst/>
              <a:rect l="l" t="t" r="r" b="b"/>
              <a:pathLst>
                <a:path w="1536" h="783" extrusionOk="0">
                  <a:moveTo>
                    <a:pt x="1" y="1"/>
                  </a:moveTo>
                  <a:lnTo>
                    <a:pt x="1"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6"/>
            <p:cNvSpPr/>
            <p:nvPr/>
          </p:nvSpPr>
          <p:spPr>
            <a:xfrm>
              <a:off x="2169225" y="3952800"/>
              <a:ext cx="38400" cy="19200"/>
            </a:xfrm>
            <a:custGeom>
              <a:avLst/>
              <a:gdLst/>
              <a:ahLst/>
              <a:cxnLst/>
              <a:rect l="l" t="t" r="r" b="b"/>
              <a:pathLst>
                <a:path w="1536" h="768" extrusionOk="0">
                  <a:moveTo>
                    <a:pt x="1" y="0"/>
                  </a:moveTo>
                  <a:lnTo>
                    <a:pt x="1"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6"/>
            <p:cNvSpPr/>
            <p:nvPr/>
          </p:nvSpPr>
          <p:spPr>
            <a:xfrm>
              <a:off x="2169225" y="3991150"/>
              <a:ext cx="38400" cy="19225"/>
            </a:xfrm>
            <a:custGeom>
              <a:avLst/>
              <a:gdLst/>
              <a:ahLst/>
              <a:cxnLst/>
              <a:rect l="l" t="t" r="r" b="b"/>
              <a:pathLst>
                <a:path w="1536" h="769" extrusionOk="0">
                  <a:moveTo>
                    <a:pt x="1" y="1"/>
                  </a:moveTo>
                  <a:lnTo>
                    <a:pt x="1"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6"/>
            <p:cNvSpPr/>
            <p:nvPr/>
          </p:nvSpPr>
          <p:spPr>
            <a:xfrm>
              <a:off x="2169225" y="4029875"/>
              <a:ext cx="38400" cy="19200"/>
            </a:xfrm>
            <a:custGeom>
              <a:avLst/>
              <a:gdLst/>
              <a:ahLst/>
              <a:cxnLst/>
              <a:rect l="l" t="t" r="r" b="b"/>
              <a:pathLst>
                <a:path w="1536" h="768" extrusionOk="0">
                  <a:moveTo>
                    <a:pt x="1" y="0"/>
                  </a:moveTo>
                  <a:lnTo>
                    <a:pt x="1"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6"/>
            <p:cNvSpPr/>
            <p:nvPr/>
          </p:nvSpPr>
          <p:spPr>
            <a:xfrm>
              <a:off x="2111675" y="3914050"/>
              <a:ext cx="38400" cy="19575"/>
            </a:xfrm>
            <a:custGeom>
              <a:avLst/>
              <a:gdLst/>
              <a:ahLst/>
              <a:cxnLst/>
              <a:rect l="l" t="t" r="r" b="b"/>
              <a:pathLst>
                <a:path w="1536" h="783" extrusionOk="0">
                  <a:moveTo>
                    <a:pt x="1" y="1"/>
                  </a:moveTo>
                  <a:lnTo>
                    <a:pt x="1" y="783"/>
                  </a:lnTo>
                  <a:lnTo>
                    <a:pt x="1536" y="783"/>
                  </a:lnTo>
                  <a:lnTo>
                    <a:pt x="1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6"/>
            <p:cNvSpPr/>
            <p:nvPr/>
          </p:nvSpPr>
          <p:spPr>
            <a:xfrm>
              <a:off x="2111675" y="3952800"/>
              <a:ext cx="38400" cy="19200"/>
            </a:xfrm>
            <a:custGeom>
              <a:avLst/>
              <a:gdLst/>
              <a:ahLst/>
              <a:cxnLst/>
              <a:rect l="l" t="t" r="r" b="b"/>
              <a:pathLst>
                <a:path w="1536" h="768" extrusionOk="0">
                  <a:moveTo>
                    <a:pt x="1" y="0"/>
                  </a:moveTo>
                  <a:lnTo>
                    <a:pt x="1" y="768"/>
                  </a:lnTo>
                  <a:lnTo>
                    <a:pt x="1536" y="768"/>
                  </a:lnTo>
                  <a:lnTo>
                    <a:pt x="1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6"/>
            <p:cNvSpPr/>
            <p:nvPr/>
          </p:nvSpPr>
          <p:spPr>
            <a:xfrm>
              <a:off x="2111675" y="3991150"/>
              <a:ext cx="38400" cy="19225"/>
            </a:xfrm>
            <a:custGeom>
              <a:avLst/>
              <a:gdLst/>
              <a:ahLst/>
              <a:cxnLst/>
              <a:rect l="l" t="t" r="r" b="b"/>
              <a:pathLst>
                <a:path w="1536" h="769" extrusionOk="0">
                  <a:moveTo>
                    <a:pt x="1" y="1"/>
                  </a:moveTo>
                  <a:lnTo>
                    <a:pt x="1" y="768"/>
                  </a:lnTo>
                  <a:lnTo>
                    <a:pt x="1536" y="768"/>
                  </a:lnTo>
                  <a:lnTo>
                    <a:pt x="1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6"/>
            <p:cNvSpPr/>
            <p:nvPr/>
          </p:nvSpPr>
          <p:spPr>
            <a:xfrm>
              <a:off x="2111675" y="4029875"/>
              <a:ext cx="38400" cy="19200"/>
            </a:xfrm>
            <a:custGeom>
              <a:avLst/>
              <a:gdLst/>
              <a:ahLst/>
              <a:cxnLst/>
              <a:rect l="l" t="t" r="r" b="b"/>
              <a:pathLst>
                <a:path w="1536" h="768" extrusionOk="0">
                  <a:moveTo>
                    <a:pt x="1" y="0"/>
                  </a:moveTo>
                  <a:lnTo>
                    <a:pt x="1" y="767"/>
                  </a:lnTo>
                  <a:lnTo>
                    <a:pt x="1536" y="767"/>
                  </a:lnTo>
                  <a:lnTo>
                    <a:pt x="1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46"/>
          <p:cNvSpPr/>
          <p:nvPr/>
        </p:nvSpPr>
        <p:spPr>
          <a:xfrm>
            <a:off x="1548556" y="2233588"/>
            <a:ext cx="319325" cy="363300"/>
          </a:xfrm>
          <a:custGeom>
            <a:avLst/>
            <a:gdLst/>
            <a:ahLst/>
            <a:cxnLst/>
            <a:rect l="l" t="t" r="r" b="b"/>
            <a:pathLst>
              <a:path w="11553" h="13144" extrusionOk="0">
                <a:moveTo>
                  <a:pt x="1535" y="7204"/>
                </a:moveTo>
                <a:lnTo>
                  <a:pt x="1535" y="9038"/>
                </a:lnTo>
                <a:lnTo>
                  <a:pt x="768" y="8640"/>
                </a:lnTo>
                <a:lnTo>
                  <a:pt x="768" y="7588"/>
                </a:lnTo>
                <a:lnTo>
                  <a:pt x="1535" y="7204"/>
                </a:lnTo>
                <a:close/>
                <a:moveTo>
                  <a:pt x="10004" y="7204"/>
                </a:moveTo>
                <a:lnTo>
                  <a:pt x="10771" y="7588"/>
                </a:lnTo>
                <a:lnTo>
                  <a:pt x="10771" y="8640"/>
                </a:lnTo>
                <a:lnTo>
                  <a:pt x="10004" y="9038"/>
                </a:lnTo>
                <a:lnTo>
                  <a:pt x="10004" y="7204"/>
                </a:lnTo>
                <a:close/>
                <a:moveTo>
                  <a:pt x="3070" y="6196"/>
                </a:moveTo>
                <a:lnTo>
                  <a:pt x="3070" y="10046"/>
                </a:lnTo>
                <a:lnTo>
                  <a:pt x="2303" y="10046"/>
                </a:lnTo>
                <a:lnTo>
                  <a:pt x="2303" y="6196"/>
                </a:lnTo>
                <a:close/>
                <a:moveTo>
                  <a:pt x="9237" y="6196"/>
                </a:moveTo>
                <a:lnTo>
                  <a:pt x="9237" y="10046"/>
                </a:lnTo>
                <a:lnTo>
                  <a:pt x="8469" y="10046"/>
                </a:lnTo>
                <a:lnTo>
                  <a:pt x="8469" y="6196"/>
                </a:lnTo>
                <a:close/>
                <a:moveTo>
                  <a:pt x="6153" y="11609"/>
                </a:moveTo>
                <a:lnTo>
                  <a:pt x="6153" y="12376"/>
                </a:lnTo>
                <a:lnTo>
                  <a:pt x="5386" y="12376"/>
                </a:lnTo>
                <a:lnTo>
                  <a:pt x="5386" y="11609"/>
                </a:lnTo>
                <a:close/>
                <a:moveTo>
                  <a:pt x="5770" y="1"/>
                </a:moveTo>
                <a:cubicBezTo>
                  <a:pt x="2587" y="1"/>
                  <a:pt x="1" y="2600"/>
                  <a:pt x="1" y="5798"/>
                </a:cubicBezTo>
                <a:lnTo>
                  <a:pt x="1" y="9123"/>
                </a:lnTo>
                <a:lnTo>
                  <a:pt x="1535" y="9890"/>
                </a:lnTo>
                <a:lnTo>
                  <a:pt x="1535" y="10813"/>
                </a:lnTo>
                <a:lnTo>
                  <a:pt x="3851" y="10813"/>
                </a:lnTo>
                <a:lnTo>
                  <a:pt x="3851" y="5414"/>
                </a:lnTo>
                <a:lnTo>
                  <a:pt x="1535" y="5414"/>
                </a:lnTo>
                <a:lnTo>
                  <a:pt x="1535" y="6338"/>
                </a:lnTo>
                <a:lnTo>
                  <a:pt x="768" y="6721"/>
                </a:lnTo>
                <a:lnTo>
                  <a:pt x="768" y="5798"/>
                </a:lnTo>
                <a:cubicBezTo>
                  <a:pt x="768" y="3027"/>
                  <a:pt x="3013" y="782"/>
                  <a:pt x="5770" y="782"/>
                </a:cubicBezTo>
                <a:cubicBezTo>
                  <a:pt x="8526" y="782"/>
                  <a:pt x="10771" y="3027"/>
                  <a:pt x="10771" y="5798"/>
                </a:cubicBezTo>
                <a:lnTo>
                  <a:pt x="10771" y="6721"/>
                </a:lnTo>
                <a:lnTo>
                  <a:pt x="10004" y="6338"/>
                </a:lnTo>
                <a:lnTo>
                  <a:pt x="10004" y="5414"/>
                </a:lnTo>
                <a:lnTo>
                  <a:pt x="7702" y="5414"/>
                </a:lnTo>
                <a:lnTo>
                  <a:pt x="7702" y="10813"/>
                </a:lnTo>
                <a:lnTo>
                  <a:pt x="9237" y="10813"/>
                </a:lnTo>
                <a:lnTo>
                  <a:pt x="9237" y="11609"/>
                </a:lnTo>
                <a:lnTo>
                  <a:pt x="6920" y="11609"/>
                </a:lnTo>
                <a:lnTo>
                  <a:pt x="6920" y="10828"/>
                </a:lnTo>
                <a:lnTo>
                  <a:pt x="4618" y="10828"/>
                </a:lnTo>
                <a:lnTo>
                  <a:pt x="4618" y="13144"/>
                </a:lnTo>
                <a:lnTo>
                  <a:pt x="6920" y="13144"/>
                </a:lnTo>
                <a:lnTo>
                  <a:pt x="6920" y="12376"/>
                </a:lnTo>
                <a:lnTo>
                  <a:pt x="10004" y="12376"/>
                </a:lnTo>
                <a:lnTo>
                  <a:pt x="10004" y="9890"/>
                </a:lnTo>
                <a:lnTo>
                  <a:pt x="11552" y="9123"/>
                </a:lnTo>
                <a:lnTo>
                  <a:pt x="11552" y="5798"/>
                </a:lnTo>
                <a:cubicBezTo>
                  <a:pt x="11552" y="2600"/>
                  <a:pt x="8953" y="1"/>
                  <a:pt x="5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8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Goals </a:t>
            </a:r>
            <a:r>
              <a:rPr lang="en" dirty="0">
                <a:solidFill>
                  <a:schemeClr val="accent1"/>
                </a:solidFill>
              </a:rPr>
              <a:t>&amp; Objectives</a:t>
            </a:r>
            <a:endParaRPr dirty="0">
              <a:solidFill>
                <a:schemeClr val="accent1"/>
              </a:solidFill>
            </a:endParaRPr>
          </a:p>
        </p:txBody>
      </p:sp>
      <p:sp>
        <p:nvSpPr>
          <p:cNvPr id="1651" name="Google Shape;1651;p82"/>
          <p:cNvSpPr/>
          <p:nvPr/>
        </p:nvSpPr>
        <p:spPr>
          <a:xfrm>
            <a:off x="3524900" y="1451050"/>
            <a:ext cx="2094300" cy="74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Objective 1</a:t>
            </a:r>
            <a:endParaRPr sz="1600" dirty="0">
              <a:solidFill>
                <a:schemeClr val="dk1"/>
              </a:solidFill>
              <a:latin typeface="Bellota Text"/>
              <a:ea typeface="Bellota Text"/>
              <a:cs typeface="Bellota Text"/>
              <a:sym typeface="Bellota Text"/>
            </a:endParaRPr>
          </a:p>
        </p:txBody>
      </p:sp>
      <p:sp>
        <p:nvSpPr>
          <p:cNvPr id="1652" name="Google Shape;1652;p82"/>
          <p:cNvSpPr/>
          <p:nvPr/>
        </p:nvSpPr>
        <p:spPr>
          <a:xfrm>
            <a:off x="3524838" y="2759125"/>
            <a:ext cx="2094300" cy="447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chemeClr val="dk2"/>
                </a:solidFill>
                <a:latin typeface="Lexend Deca"/>
                <a:ea typeface="Lexend Deca"/>
                <a:cs typeface="Lexend Deca"/>
                <a:sym typeface="Lexend Deca"/>
              </a:rPr>
              <a:t>Goal </a:t>
            </a:r>
            <a:endParaRPr sz="1700" b="1" dirty="0">
              <a:solidFill>
                <a:schemeClr val="dk2"/>
              </a:solidFill>
              <a:latin typeface="Lexend Deca"/>
              <a:ea typeface="Lexend Deca"/>
              <a:cs typeface="Lexend Deca"/>
              <a:sym typeface="Lexend Deca"/>
            </a:endParaRPr>
          </a:p>
        </p:txBody>
      </p:sp>
      <p:sp>
        <p:nvSpPr>
          <p:cNvPr id="1653" name="Google Shape;1653;p82"/>
          <p:cNvSpPr/>
          <p:nvPr/>
        </p:nvSpPr>
        <p:spPr>
          <a:xfrm>
            <a:off x="5929125" y="2576175"/>
            <a:ext cx="2548200" cy="81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Objective 2</a:t>
            </a:r>
            <a:endParaRPr sz="1600" dirty="0">
              <a:solidFill>
                <a:schemeClr val="dk1"/>
              </a:solidFill>
              <a:latin typeface="Bellota Text"/>
              <a:ea typeface="Bellota Text"/>
              <a:cs typeface="Bellota Text"/>
              <a:sym typeface="Bellota Text"/>
            </a:endParaRPr>
          </a:p>
        </p:txBody>
      </p:sp>
      <p:sp>
        <p:nvSpPr>
          <p:cNvPr id="1654" name="Google Shape;1654;p82"/>
          <p:cNvSpPr/>
          <p:nvPr/>
        </p:nvSpPr>
        <p:spPr>
          <a:xfrm>
            <a:off x="666750" y="2576175"/>
            <a:ext cx="2548200" cy="81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Objective 4</a:t>
            </a:r>
            <a:endParaRPr sz="1600" dirty="0">
              <a:solidFill>
                <a:schemeClr val="dk1"/>
              </a:solidFill>
              <a:latin typeface="Bellota Text"/>
              <a:ea typeface="Bellota Text"/>
              <a:cs typeface="Bellota Text"/>
              <a:sym typeface="Bellota Text"/>
            </a:endParaRPr>
          </a:p>
        </p:txBody>
      </p:sp>
      <p:sp>
        <p:nvSpPr>
          <p:cNvPr id="1655" name="Google Shape;1655;p82"/>
          <p:cNvSpPr/>
          <p:nvPr/>
        </p:nvSpPr>
        <p:spPr>
          <a:xfrm>
            <a:off x="3524900" y="3770425"/>
            <a:ext cx="2094300" cy="74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Objective 3</a:t>
            </a:r>
            <a:endParaRPr sz="1600" dirty="0">
              <a:solidFill>
                <a:schemeClr val="dk1"/>
              </a:solidFill>
              <a:latin typeface="Bellota Text"/>
              <a:ea typeface="Bellota Text"/>
              <a:cs typeface="Bellota Text"/>
              <a:sym typeface="Bellota Text"/>
            </a:endParaRPr>
          </a:p>
        </p:txBody>
      </p:sp>
      <p:cxnSp>
        <p:nvCxnSpPr>
          <p:cNvPr id="1656" name="Google Shape;1656;p82"/>
          <p:cNvCxnSpPr>
            <a:stCxn id="1651" idx="2"/>
            <a:endCxn id="1652" idx="0"/>
          </p:cNvCxnSpPr>
          <p:nvPr/>
        </p:nvCxnSpPr>
        <p:spPr>
          <a:xfrm>
            <a:off x="4572050" y="2195650"/>
            <a:ext cx="0" cy="563400"/>
          </a:xfrm>
          <a:prstGeom prst="straightConnector1">
            <a:avLst/>
          </a:prstGeom>
          <a:noFill/>
          <a:ln w="19050" cap="flat" cmpd="sng">
            <a:solidFill>
              <a:schemeClr val="dk2"/>
            </a:solidFill>
            <a:prstDash val="solid"/>
            <a:round/>
            <a:headEnd type="oval" w="med" len="med"/>
            <a:tailEnd type="triangle" w="med" len="med"/>
          </a:ln>
        </p:spPr>
      </p:cxnSp>
      <p:cxnSp>
        <p:nvCxnSpPr>
          <p:cNvPr id="1657" name="Google Shape;1657;p82"/>
          <p:cNvCxnSpPr>
            <a:stCxn id="1654" idx="3"/>
            <a:endCxn id="1652" idx="1"/>
          </p:cNvCxnSpPr>
          <p:nvPr/>
        </p:nvCxnSpPr>
        <p:spPr>
          <a:xfrm>
            <a:off x="3214950" y="2983125"/>
            <a:ext cx="309900" cy="0"/>
          </a:xfrm>
          <a:prstGeom prst="straightConnector1">
            <a:avLst/>
          </a:prstGeom>
          <a:noFill/>
          <a:ln w="19050" cap="flat" cmpd="sng">
            <a:solidFill>
              <a:schemeClr val="dk2"/>
            </a:solidFill>
            <a:prstDash val="solid"/>
            <a:round/>
            <a:headEnd type="oval" w="med" len="med"/>
            <a:tailEnd type="triangle" w="med" len="med"/>
          </a:ln>
        </p:spPr>
      </p:cxnSp>
      <p:cxnSp>
        <p:nvCxnSpPr>
          <p:cNvPr id="1658" name="Google Shape;1658;p82"/>
          <p:cNvCxnSpPr>
            <a:stCxn id="1653" idx="1"/>
            <a:endCxn id="1652" idx="3"/>
          </p:cNvCxnSpPr>
          <p:nvPr/>
        </p:nvCxnSpPr>
        <p:spPr>
          <a:xfrm rot="10800000">
            <a:off x="5619225" y="2983125"/>
            <a:ext cx="309900" cy="0"/>
          </a:xfrm>
          <a:prstGeom prst="straightConnector1">
            <a:avLst/>
          </a:prstGeom>
          <a:noFill/>
          <a:ln w="19050" cap="flat" cmpd="sng">
            <a:solidFill>
              <a:schemeClr val="dk2"/>
            </a:solidFill>
            <a:prstDash val="solid"/>
            <a:round/>
            <a:headEnd type="oval" w="med" len="med"/>
            <a:tailEnd type="triangle" w="med" len="med"/>
          </a:ln>
        </p:spPr>
      </p:cxnSp>
      <p:cxnSp>
        <p:nvCxnSpPr>
          <p:cNvPr id="1659" name="Google Shape;1659;p82"/>
          <p:cNvCxnSpPr>
            <a:stCxn id="1655" idx="0"/>
            <a:endCxn id="1652" idx="2"/>
          </p:cNvCxnSpPr>
          <p:nvPr/>
        </p:nvCxnSpPr>
        <p:spPr>
          <a:xfrm rot="10800000">
            <a:off x="4572050" y="3207025"/>
            <a:ext cx="0" cy="563400"/>
          </a:xfrm>
          <a:prstGeom prst="straightConnector1">
            <a:avLst/>
          </a:prstGeom>
          <a:noFill/>
          <a:ln w="19050" cap="flat" cmpd="sng">
            <a:solidFill>
              <a:schemeClr val="dk2"/>
            </a:solidFill>
            <a:prstDash val="solid"/>
            <a:round/>
            <a:headEnd type="oval"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8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Goals </a:t>
            </a:r>
            <a:r>
              <a:rPr lang="en" dirty="0">
                <a:solidFill>
                  <a:schemeClr val="accent1"/>
                </a:solidFill>
              </a:rPr>
              <a:t>&amp; Objectives</a:t>
            </a:r>
            <a:endParaRPr dirty="0">
              <a:solidFill>
                <a:schemeClr val="accent1"/>
              </a:solidFill>
            </a:endParaRPr>
          </a:p>
        </p:txBody>
      </p:sp>
      <p:sp>
        <p:nvSpPr>
          <p:cNvPr id="1651" name="Google Shape;1651;p82"/>
          <p:cNvSpPr/>
          <p:nvPr/>
        </p:nvSpPr>
        <p:spPr>
          <a:xfrm>
            <a:off x="3524900" y="1451050"/>
            <a:ext cx="2094300" cy="74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Objective 1</a:t>
            </a:r>
            <a:endParaRPr sz="1600" dirty="0">
              <a:solidFill>
                <a:schemeClr val="dk1"/>
              </a:solidFill>
              <a:latin typeface="Bellota Text"/>
              <a:ea typeface="Bellota Text"/>
              <a:cs typeface="Bellota Text"/>
              <a:sym typeface="Bellota Text"/>
            </a:endParaRPr>
          </a:p>
        </p:txBody>
      </p:sp>
      <p:sp>
        <p:nvSpPr>
          <p:cNvPr id="1652" name="Google Shape;1652;p82"/>
          <p:cNvSpPr/>
          <p:nvPr/>
        </p:nvSpPr>
        <p:spPr>
          <a:xfrm>
            <a:off x="2831232" y="2592500"/>
            <a:ext cx="3481611" cy="824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chemeClr val="dk2"/>
                </a:solidFill>
                <a:latin typeface="Lexend Deca"/>
                <a:ea typeface="Lexend Deca"/>
                <a:cs typeface="Lexend Deca"/>
                <a:sym typeface="Lexend Deca"/>
              </a:rPr>
              <a:t>20% of regular participants will show a 10% increase in homework completion.  </a:t>
            </a:r>
            <a:endParaRPr sz="1700" b="1" dirty="0">
              <a:solidFill>
                <a:schemeClr val="dk2"/>
              </a:solidFill>
              <a:latin typeface="Lexend Deca"/>
              <a:ea typeface="Lexend Deca"/>
              <a:cs typeface="Lexend Deca"/>
              <a:sym typeface="Lexend Deca"/>
            </a:endParaRPr>
          </a:p>
        </p:txBody>
      </p:sp>
      <p:sp>
        <p:nvSpPr>
          <p:cNvPr id="1653" name="Google Shape;1653;p82"/>
          <p:cNvSpPr/>
          <p:nvPr/>
        </p:nvSpPr>
        <p:spPr>
          <a:xfrm>
            <a:off x="6556831" y="2603500"/>
            <a:ext cx="2548200" cy="81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Objective 2</a:t>
            </a:r>
            <a:endParaRPr sz="1600" dirty="0">
              <a:solidFill>
                <a:schemeClr val="dk1"/>
              </a:solidFill>
              <a:latin typeface="Bellota Text"/>
              <a:ea typeface="Bellota Text"/>
              <a:cs typeface="Bellota Text"/>
              <a:sym typeface="Bellota Text"/>
            </a:endParaRPr>
          </a:p>
        </p:txBody>
      </p:sp>
      <p:sp>
        <p:nvSpPr>
          <p:cNvPr id="1654" name="Google Shape;1654;p82"/>
          <p:cNvSpPr/>
          <p:nvPr/>
        </p:nvSpPr>
        <p:spPr>
          <a:xfrm>
            <a:off x="161038" y="2603500"/>
            <a:ext cx="2548200" cy="81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Objective 4</a:t>
            </a:r>
            <a:endParaRPr sz="1600" dirty="0">
              <a:solidFill>
                <a:schemeClr val="dk1"/>
              </a:solidFill>
              <a:latin typeface="Bellota Text"/>
              <a:ea typeface="Bellota Text"/>
              <a:cs typeface="Bellota Text"/>
              <a:sym typeface="Bellota Text"/>
            </a:endParaRPr>
          </a:p>
        </p:txBody>
      </p:sp>
      <p:sp>
        <p:nvSpPr>
          <p:cNvPr id="1655" name="Google Shape;1655;p82"/>
          <p:cNvSpPr/>
          <p:nvPr/>
        </p:nvSpPr>
        <p:spPr>
          <a:xfrm>
            <a:off x="3524900" y="3953875"/>
            <a:ext cx="2094300" cy="74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Objective 3</a:t>
            </a:r>
            <a:endParaRPr sz="1600" dirty="0">
              <a:solidFill>
                <a:schemeClr val="dk1"/>
              </a:solidFill>
              <a:latin typeface="Bellota Text"/>
              <a:ea typeface="Bellota Text"/>
              <a:cs typeface="Bellota Text"/>
              <a:sym typeface="Bellota Text"/>
            </a:endParaRPr>
          </a:p>
        </p:txBody>
      </p:sp>
      <p:cxnSp>
        <p:nvCxnSpPr>
          <p:cNvPr id="1656" name="Google Shape;1656;p82"/>
          <p:cNvCxnSpPr>
            <a:cxnSpLocks/>
          </p:cNvCxnSpPr>
          <p:nvPr/>
        </p:nvCxnSpPr>
        <p:spPr>
          <a:xfrm>
            <a:off x="4571950" y="2032000"/>
            <a:ext cx="0" cy="571500"/>
          </a:xfrm>
          <a:prstGeom prst="straightConnector1">
            <a:avLst/>
          </a:prstGeom>
          <a:noFill/>
          <a:ln w="19050" cap="flat" cmpd="sng">
            <a:solidFill>
              <a:schemeClr val="dk2"/>
            </a:solidFill>
            <a:prstDash val="solid"/>
            <a:round/>
            <a:headEnd type="oval" w="med" len="med"/>
            <a:tailEnd type="triangle" w="med" len="med"/>
          </a:ln>
        </p:spPr>
      </p:cxnSp>
      <p:cxnSp>
        <p:nvCxnSpPr>
          <p:cNvPr id="1657" name="Google Shape;1657;p82"/>
          <p:cNvCxnSpPr>
            <a:cxnSpLocks/>
          </p:cNvCxnSpPr>
          <p:nvPr/>
        </p:nvCxnSpPr>
        <p:spPr>
          <a:xfrm>
            <a:off x="2159000" y="3010450"/>
            <a:ext cx="672232" cy="0"/>
          </a:xfrm>
          <a:prstGeom prst="straightConnector1">
            <a:avLst/>
          </a:prstGeom>
          <a:noFill/>
          <a:ln w="19050" cap="flat" cmpd="sng">
            <a:solidFill>
              <a:schemeClr val="dk2"/>
            </a:solidFill>
            <a:prstDash val="solid"/>
            <a:round/>
            <a:headEnd type="oval" w="med" len="med"/>
            <a:tailEnd type="triangle" w="med" len="med"/>
          </a:ln>
        </p:spPr>
      </p:cxnSp>
      <p:cxnSp>
        <p:nvCxnSpPr>
          <p:cNvPr id="1658" name="Google Shape;1658;p82"/>
          <p:cNvCxnSpPr>
            <a:cxnSpLocks/>
          </p:cNvCxnSpPr>
          <p:nvPr/>
        </p:nvCxnSpPr>
        <p:spPr>
          <a:xfrm flipH="1">
            <a:off x="6312843" y="3018325"/>
            <a:ext cx="824557" cy="0"/>
          </a:xfrm>
          <a:prstGeom prst="straightConnector1">
            <a:avLst/>
          </a:prstGeom>
          <a:noFill/>
          <a:ln w="19050" cap="flat" cmpd="sng">
            <a:solidFill>
              <a:schemeClr val="dk2"/>
            </a:solidFill>
            <a:prstDash val="solid"/>
            <a:round/>
            <a:headEnd type="oval" w="med" len="med"/>
            <a:tailEnd type="triangle" w="med" len="med"/>
          </a:ln>
        </p:spPr>
      </p:cxnSp>
      <p:cxnSp>
        <p:nvCxnSpPr>
          <p:cNvPr id="1659" name="Google Shape;1659;p82"/>
          <p:cNvCxnSpPr>
            <a:cxnSpLocks/>
          </p:cNvCxnSpPr>
          <p:nvPr/>
        </p:nvCxnSpPr>
        <p:spPr>
          <a:xfrm flipH="1" flipV="1">
            <a:off x="4571950" y="3449662"/>
            <a:ext cx="50" cy="641525"/>
          </a:xfrm>
          <a:prstGeom prst="straightConnector1">
            <a:avLst/>
          </a:prstGeom>
          <a:noFill/>
          <a:ln w="19050" cap="flat" cmpd="sng">
            <a:solidFill>
              <a:schemeClr val="dk2"/>
            </a:solidFill>
            <a:prstDash val="solid"/>
            <a:round/>
            <a:headEnd type="oval" w="med" len="med"/>
            <a:tailEnd type="triangle" w="med" len="med"/>
          </a:ln>
        </p:spPr>
      </p:cxnSp>
    </p:spTree>
    <p:extLst>
      <p:ext uri="{BB962C8B-B14F-4D97-AF65-F5344CB8AC3E}">
        <p14:creationId xmlns:p14="http://schemas.microsoft.com/office/powerpoint/2010/main" val="276849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28899B-B846-41E1-8288-729672C999D2}"/>
              </a:ext>
            </a:extLst>
          </p:cNvPr>
          <p:cNvSpPr>
            <a:spLocks noGrp="1"/>
          </p:cNvSpPr>
          <p:nvPr>
            <p:ph type="body" idx="1"/>
          </p:nvPr>
        </p:nvSpPr>
        <p:spPr/>
        <p:txBody>
          <a:bodyPr/>
          <a:lstStyle/>
          <a:p>
            <a:r>
              <a:rPr lang="en-US" dirty="0"/>
              <a:t>Timer</a:t>
            </a:r>
          </a:p>
        </p:txBody>
      </p:sp>
      <p:pic>
        <p:nvPicPr>
          <p:cNvPr id="3" name="Online Media 2" title="5 Minute Lo-Fi Hiphop Beats Study Timer">
            <a:hlinkClick r:id="" action="ppaction://media"/>
            <a:extLst>
              <a:ext uri="{FF2B5EF4-FFF2-40B4-BE49-F238E27FC236}">
                <a16:creationId xmlns:a16="http://schemas.microsoft.com/office/drawing/2014/main" id="{A2E48D11-7075-43BC-ACB5-04DF6017FE7B}"/>
              </a:ext>
            </a:extLst>
          </p:cNvPr>
          <p:cNvPicPr>
            <a:picLocks noRot="1" noChangeAspect="1"/>
          </p:cNvPicPr>
          <p:nvPr>
            <a:videoFile r:link="rId1"/>
          </p:nvPr>
        </p:nvPicPr>
        <p:blipFill>
          <a:blip r:embed="rId3"/>
          <a:stretch>
            <a:fillRect/>
          </a:stretch>
        </p:blipFill>
        <p:spPr>
          <a:xfrm>
            <a:off x="2138991" y="1572098"/>
            <a:ext cx="4866018" cy="2749300"/>
          </a:xfrm>
          <a:prstGeom prst="rect">
            <a:avLst/>
          </a:prstGeom>
        </p:spPr>
      </p:pic>
    </p:spTree>
    <p:extLst>
      <p:ext uri="{BB962C8B-B14F-4D97-AF65-F5344CB8AC3E}">
        <p14:creationId xmlns:p14="http://schemas.microsoft.com/office/powerpoint/2010/main" val="22819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70"/>
          <p:cNvSpPr txBox="1">
            <a:spLocks noGrp="1"/>
          </p:cNvSpPr>
          <p:nvPr>
            <p:ph type="title"/>
          </p:nvPr>
        </p:nvSpPr>
        <p:spPr>
          <a:xfrm flipH="1">
            <a:off x="769175" y="2912050"/>
            <a:ext cx="34500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dk2"/>
                </a:solidFill>
              </a:rPr>
              <a:t>Evaluation</a:t>
            </a:r>
            <a:br>
              <a:rPr lang="en" dirty="0">
                <a:solidFill>
                  <a:schemeClr val="dk2"/>
                </a:solidFill>
              </a:rPr>
            </a:br>
            <a:r>
              <a:rPr lang="en" dirty="0">
                <a:solidFill>
                  <a:schemeClr val="tx1"/>
                </a:solidFill>
              </a:rPr>
              <a:t>Plan</a:t>
            </a:r>
            <a:endParaRPr dirty="0">
              <a:solidFill>
                <a:schemeClr val="tx1"/>
              </a:solidFill>
            </a:endParaRPr>
          </a:p>
        </p:txBody>
      </p:sp>
      <p:sp>
        <p:nvSpPr>
          <p:cNvPr id="1035" name="Google Shape;1035;p70"/>
          <p:cNvSpPr txBox="1">
            <a:spLocks noGrp="1"/>
          </p:cNvSpPr>
          <p:nvPr>
            <p:ph type="title" idx="2"/>
          </p:nvPr>
        </p:nvSpPr>
        <p:spPr>
          <a:xfrm flipH="1">
            <a:off x="5126175" y="1084475"/>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6F53-B694-4F56-8831-FE32455F32A7}"/>
              </a:ext>
            </a:extLst>
          </p:cNvPr>
          <p:cNvSpPr>
            <a:spLocks noGrp="1"/>
          </p:cNvSpPr>
          <p:nvPr>
            <p:ph type="title"/>
          </p:nvPr>
        </p:nvSpPr>
        <p:spPr/>
        <p:txBody>
          <a:bodyPr/>
          <a:lstStyle/>
          <a:p>
            <a:r>
              <a:rPr lang="en-US" dirty="0"/>
              <a:t>Evaluation </a:t>
            </a:r>
            <a:r>
              <a:rPr lang="en-US" dirty="0">
                <a:solidFill>
                  <a:schemeClr val="accent1"/>
                </a:solidFill>
              </a:rPr>
              <a:t>Review Criteria</a:t>
            </a:r>
          </a:p>
        </p:txBody>
      </p:sp>
      <p:pic>
        <p:nvPicPr>
          <p:cNvPr id="4" name="Picture 3" descr="Text&#10;&#10;Description automatically generated">
            <a:extLst>
              <a:ext uri="{FF2B5EF4-FFF2-40B4-BE49-F238E27FC236}">
                <a16:creationId xmlns:a16="http://schemas.microsoft.com/office/drawing/2014/main" id="{0A38E0F6-D381-4583-B028-92778A5CAF80}"/>
              </a:ext>
            </a:extLst>
          </p:cNvPr>
          <p:cNvPicPr>
            <a:picLocks noChangeAspect="1"/>
          </p:cNvPicPr>
          <p:nvPr/>
        </p:nvPicPr>
        <p:blipFill>
          <a:blip r:embed="rId2"/>
          <a:stretch>
            <a:fillRect/>
          </a:stretch>
        </p:blipFill>
        <p:spPr>
          <a:xfrm>
            <a:off x="971264" y="1751800"/>
            <a:ext cx="7201471" cy="2490000"/>
          </a:xfrm>
          <a:prstGeom prst="rect">
            <a:avLst/>
          </a:prstGeom>
        </p:spPr>
      </p:pic>
    </p:spTree>
    <p:extLst>
      <p:ext uri="{BB962C8B-B14F-4D97-AF65-F5344CB8AC3E}">
        <p14:creationId xmlns:p14="http://schemas.microsoft.com/office/powerpoint/2010/main" val="4259601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686" name="Google Shape;1686;p8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Types of </a:t>
            </a:r>
            <a:r>
              <a:rPr lang="en" dirty="0">
                <a:solidFill>
                  <a:schemeClr val="accent1"/>
                </a:solidFill>
              </a:rPr>
              <a:t>Success</a:t>
            </a:r>
            <a:endParaRPr dirty="0">
              <a:solidFill>
                <a:schemeClr val="accent1"/>
              </a:solidFill>
            </a:endParaRPr>
          </a:p>
        </p:txBody>
      </p:sp>
      <p:sp>
        <p:nvSpPr>
          <p:cNvPr id="1687" name="Google Shape;1687;p86"/>
          <p:cNvSpPr txBox="1">
            <a:spLocks noGrp="1"/>
          </p:cNvSpPr>
          <p:nvPr>
            <p:ph type="subTitle" idx="1"/>
          </p:nvPr>
        </p:nvSpPr>
        <p:spPr>
          <a:xfrm>
            <a:off x="2955287" y="190365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Outputs</a:t>
            </a:r>
            <a:endParaRPr dirty="0"/>
          </a:p>
        </p:txBody>
      </p:sp>
      <p:sp>
        <p:nvSpPr>
          <p:cNvPr id="1688" name="Google Shape;1688;p86"/>
          <p:cNvSpPr txBox="1">
            <a:spLocks noGrp="1"/>
          </p:cNvSpPr>
          <p:nvPr>
            <p:ph type="subTitle" idx="2"/>
          </p:nvPr>
        </p:nvSpPr>
        <p:spPr>
          <a:xfrm>
            <a:off x="2955240" y="2276850"/>
            <a:ext cx="2578550" cy="51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Record the actual services that a program delivered</a:t>
            </a:r>
            <a:endParaRPr dirty="0"/>
          </a:p>
        </p:txBody>
      </p:sp>
      <p:sp>
        <p:nvSpPr>
          <p:cNvPr id="1689" name="Google Shape;1689;p86"/>
          <p:cNvSpPr txBox="1">
            <a:spLocks noGrp="1"/>
          </p:cNvSpPr>
          <p:nvPr>
            <p:ph type="subTitle" idx="3"/>
          </p:nvPr>
        </p:nvSpPr>
        <p:spPr>
          <a:xfrm>
            <a:off x="5533837" y="338290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Outcomes</a:t>
            </a:r>
            <a:endParaRPr dirty="0"/>
          </a:p>
        </p:txBody>
      </p:sp>
      <p:sp>
        <p:nvSpPr>
          <p:cNvPr id="1690" name="Google Shape;1690;p86"/>
          <p:cNvSpPr txBox="1">
            <a:spLocks noGrp="1"/>
          </p:cNvSpPr>
          <p:nvPr>
            <p:ph type="subTitle" idx="4"/>
          </p:nvPr>
        </p:nvSpPr>
        <p:spPr>
          <a:xfrm>
            <a:off x="5533790" y="3756099"/>
            <a:ext cx="3202586" cy="9423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Indicates progress towards achieveing the intended result of a program.</a:t>
            </a:r>
            <a:endParaRPr dirty="0"/>
          </a:p>
        </p:txBody>
      </p:sp>
      <p:sp>
        <p:nvSpPr>
          <p:cNvPr id="1691" name="Google Shape;1691;p86"/>
          <p:cNvSpPr/>
          <p:nvPr/>
        </p:nvSpPr>
        <p:spPr>
          <a:xfrm>
            <a:off x="1415063" y="1622825"/>
            <a:ext cx="1311566" cy="1345194"/>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86"/>
          <p:cNvSpPr/>
          <p:nvPr/>
        </p:nvSpPr>
        <p:spPr>
          <a:xfrm>
            <a:off x="3993613" y="3162775"/>
            <a:ext cx="1311566" cy="1345194"/>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0521;p101">
            <a:extLst>
              <a:ext uri="{FF2B5EF4-FFF2-40B4-BE49-F238E27FC236}">
                <a16:creationId xmlns:a16="http://schemas.microsoft.com/office/drawing/2014/main" id="{8CB2E50B-6DF7-40B7-B0DF-B8509342C1AB}"/>
              </a:ext>
            </a:extLst>
          </p:cNvPr>
          <p:cNvGrpSpPr/>
          <p:nvPr/>
        </p:nvGrpSpPr>
        <p:grpSpPr>
          <a:xfrm>
            <a:off x="1780937" y="2057199"/>
            <a:ext cx="557784" cy="484632"/>
            <a:chOff x="5648375" y="1427025"/>
            <a:chExt cx="483200" cy="483125"/>
          </a:xfrm>
          <a:solidFill>
            <a:schemeClr val="bg1"/>
          </a:solidFill>
        </p:grpSpPr>
        <p:sp>
          <p:nvSpPr>
            <p:cNvPr id="20" name="Google Shape;10522;p101">
              <a:extLst>
                <a:ext uri="{FF2B5EF4-FFF2-40B4-BE49-F238E27FC236}">
                  <a16:creationId xmlns:a16="http://schemas.microsoft.com/office/drawing/2014/main" id="{45EEBFD7-A2CD-4B74-9CF1-787B34C44B6A}"/>
                </a:ext>
              </a:extLst>
            </p:cNvPr>
            <p:cNvSpPr/>
            <p:nvPr/>
          </p:nvSpPr>
          <p:spPr>
            <a:xfrm>
              <a:off x="5801075" y="1484625"/>
              <a:ext cx="177725" cy="162475"/>
            </a:xfrm>
            <a:custGeom>
              <a:avLst/>
              <a:gdLst/>
              <a:ahLst/>
              <a:cxnLst/>
              <a:rect l="l" t="t" r="r" b="b"/>
              <a:pathLst>
                <a:path w="7109" h="6499" extrusionOk="0">
                  <a:moveTo>
                    <a:pt x="3554" y="1845"/>
                  </a:moveTo>
                  <a:lnTo>
                    <a:pt x="3920" y="2582"/>
                  </a:lnTo>
                  <a:cubicBezTo>
                    <a:pt x="4001" y="2751"/>
                    <a:pt x="4161" y="2866"/>
                    <a:pt x="4345" y="2893"/>
                  </a:cubicBezTo>
                  <a:lnTo>
                    <a:pt x="5158" y="3011"/>
                  </a:lnTo>
                  <a:lnTo>
                    <a:pt x="4569" y="3584"/>
                  </a:lnTo>
                  <a:cubicBezTo>
                    <a:pt x="4436" y="3714"/>
                    <a:pt x="4376" y="3901"/>
                    <a:pt x="4406" y="4086"/>
                  </a:cubicBezTo>
                  <a:lnTo>
                    <a:pt x="4545" y="4898"/>
                  </a:lnTo>
                  <a:lnTo>
                    <a:pt x="3820" y="4514"/>
                  </a:lnTo>
                  <a:cubicBezTo>
                    <a:pt x="3737" y="4469"/>
                    <a:pt x="3646" y="4446"/>
                    <a:pt x="3555" y="4446"/>
                  </a:cubicBezTo>
                  <a:cubicBezTo>
                    <a:pt x="3464" y="4446"/>
                    <a:pt x="3373" y="4469"/>
                    <a:pt x="3292" y="4514"/>
                  </a:cubicBezTo>
                  <a:lnTo>
                    <a:pt x="2561" y="4895"/>
                  </a:lnTo>
                  <a:lnTo>
                    <a:pt x="2703" y="4086"/>
                  </a:lnTo>
                  <a:cubicBezTo>
                    <a:pt x="2733" y="3901"/>
                    <a:pt x="2673" y="3714"/>
                    <a:pt x="2540" y="3584"/>
                  </a:cubicBezTo>
                  <a:lnTo>
                    <a:pt x="1951" y="3011"/>
                  </a:lnTo>
                  <a:lnTo>
                    <a:pt x="2763" y="2893"/>
                  </a:lnTo>
                  <a:cubicBezTo>
                    <a:pt x="2947" y="2866"/>
                    <a:pt x="3107" y="2751"/>
                    <a:pt x="3192" y="2582"/>
                  </a:cubicBezTo>
                  <a:lnTo>
                    <a:pt x="3554" y="1845"/>
                  </a:lnTo>
                  <a:close/>
                  <a:moveTo>
                    <a:pt x="3554" y="0"/>
                  </a:moveTo>
                  <a:cubicBezTo>
                    <a:pt x="3353" y="0"/>
                    <a:pt x="3151" y="106"/>
                    <a:pt x="3047" y="317"/>
                  </a:cubicBezTo>
                  <a:lnTo>
                    <a:pt x="2307" y="1815"/>
                  </a:lnTo>
                  <a:lnTo>
                    <a:pt x="653" y="2056"/>
                  </a:lnTo>
                  <a:cubicBezTo>
                    <a:pt x="188" y="2123"/>
                    <a:pt x="0" y="2694"/>
                    <a:pt x="339" y="3023"/>
                  </a:cubicBezTo>
                  <a:lnTo>
                    <a:pt x="1537" y="4188"/>
                  </a:lnTo>
                  <a:lnTo>
                    <a:pt x="1253" y="5837"/>
                  </a:lnTo>
                  <a:cubicBezTo>
                    <a:pt x="1191" y="6202"/>
                    <a:pt x="1480" y="6499"/>
                    <a:pt x="1809" y="6499"/>
                  </a:cubicBezTo>
                  <a:cubicBezTo>
                    <a:pt x="1897" y="6499"/>
                    <a:pt x="1987" y="6478"/>
                    <a:pt x="2075" y="6432"/>
                  </a:cubicBezTo>
                  <a:lnTo>
                    <a:pt x="3554" y="5656"/>
                  </a:lnTo>
                  <a:lnTo>
                    <a:pt x="5034" y="6432"/>
                  </a:lnTo>
                  <a:cubicBezTo>
                    <a:pt x="5121" y="6478"/>
                    <a:pt x="5212" y="6499"/>
                    <a:pt x="5299" y="6499"/>
                  </a:cubicBezTo>
                  <a:cubicBezTo>
                    <a:pt x="5629" y="6499"/>
                    <a:pt x="5917" y="6202"/>
                    <a:pt x="5855" y="5837"/>
                  </a:cubicBezTo>
                  <a:lnTo>
                    <a:pt x="5574" y="4188"/>
                  </a:lnTo>
                  <a:lnTo>
                    <a:pt x="6770" y="3023"/>
                  </a:lnTo>
                  <a:cubicBezTo>
                    <a:pt x="7108" y="2694"/>
                    <a:pt x="6921" y="2123"/>
                    <a:pt x="6456" y="2056"/>
                  </a:cubicBezTo>
                  <a:lnTo>
                    <a:pt x="4801" y="1815"/>
                  </a:lnTo>
                  <a:lnTo>
                    <a:pt x="4062" y="317"/>
                  </a:lnTo>
                  <a:cubicBezTo>
                    <a:pt x="3957" y="106"/>
                    <a:pt x="3756" y="0"/>
                    <a:pt x="35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 name="Google Shape;10523;p101">
              <a:extLst>
                <a:ext uri="{FF2B5EF4-FFF2-40B4-BE49-F238E27FC236}">
                  <a16:creationId xmlns:a16="http://schemas.microsoft.com/office/drawing/2014/main" id="{B2D970A6-3A95-4171-945E-F8D453F48CA6}"/>
                </a:ext>
              </a:extLst>
            </p:cNvPr>
            <p:cNvSpPr/>
            <p:nvPr/>
          </p:nvSpPr>
          <p:spPr>
            <a:xfrm>
              <a:off x="5648375" y="1427025"/>
              <a:ext cx="483200" cy="483125"/>
            </a:xfrm>
            <a:custGeom>
              <a:avLst/>
              <a:gdLst/>
              <a:ahLst/>
              <a:cxnLst/>
              <a:rect l="l" t="t" r="r" b="b"/>
              <a:pathLst>
                <a:path w="19328" h="19325" extrusionOk="0">
                  <a:moveTo>
                    <a:pt x="2265" y="2304"/>
                  </a:moveTo>
                  <a:cubicBezTo>
                    <a:pt x="2890" y="2304"/>
                    <a:pt x="3397" y="2808"/>
                    <a:pt x="3397" y="3437"/>
                  </a:cubicBezTo>
                  <a:lnTo>
                    <a:pt x="3397" y="7398"/>
                  </a:lnTo>
                  <a:lnTo>
                    <a:pt x="3397" y="7474"/>
                  </a:lnTo>
                  <a:lnTo>
                    <a:pt x="1637" y="6299"/>
                  </a:lnTo>
                  <a:cubicBezTo>
                    <a:pt x="1320" y="6088"/>
                    <a:pt x="1129" y="5734"/>
                    <a:pt x="1132" y="5357"/>
                  </a:cubicBezTo>
                  <a:lnTo>
                    <a:pt x="1132" y="3437"/>
                  </a:lnTo>
                  <a:cubicBezTo>
                    <a:pt x="1132" y="2808"/>
                    <a:pt x="1640" y="2304"/>
                    <a:pt x="2265" y="2304"/>
                  </a:cubicBezTo>
                  <a:close/>
                  <a:moveTo>
                    <a:pt x="17060" y="2304"/>
                  </a:moveTo>
                  <a:cubicBezTo>
                    <a:pt x="17685" y="2304"/>
                    <a:pt x="18192" y="2808"/>
                    <a:pt x="18192" y="3437"/>
                  </a:cubicBezTo>
                  <a:lnTo>
                    <a:pt x="18192" y="5357"/>
                  </a:lnTo>
                  <a:cubicBezTo>
                    <a:pt x="18192" y="5737"/>
                    <a:pt x="18005" y="6091"/>
                    <a:pt x="17688" y="6302"/>
                  </a:cubicBezTo>
                  <a:lnTo>
                    <a:pt x="15928" y="7474"/>
                  </a:lnTo>
                  <a:lnTo>
                    <a:pt x="15928" y="7398"/>
                  </a:lnTo>
                  <a:lnTo>
                    <a:pt x="15928" y="3437"/>
                  </a:lnTo>
                  <a:cubicBezTo>
                    <a:pt x="15928" y="2808"/>
                    <a:pt x="16435" y="2304"/>
                    <a:pt x="17060" y="2304"/>
                  </a:cubicBezTo>
                  <a:close/>
                  <a:moveTo>
                    <a:pt x="14795" y="1133"/>
                  </a:moveTo>
                  <a:lnTo>
                    <a:pt x="14795" y="7398"/>
                  </a:lnTo>
                  <a:cubicBezTo>
                    <a:pt x="14795" y="8763"/>
                    <a:pt x="14095" y="9641"/>
                    <a:pt x="12120" y="10759"/>
                  </a:cubicBezTo>
                  <a:cubicBezTo>
                    <a:pt x="11069" y="11354"/>
                    <a:pt x="10372" y="12422"/>
                    <a:pt x="10248" y="13627"/>
                  </a:cubicBezTo>
                  <a:lnTo>
                    <a:pt x="9058" y="13627"/>
                  </a:lnTo>
                  <a:cubicBezTo>
                    <a:pt x="8877" y="12368"/>
                    <a:pt x="8041" y="11269"/>
                    <a:pt x="6791" y="10686"/>
                  </a:cubicBezTo>
                  <a:cubicBezTo>
                    <a:pt x="5332" y="10007"/>
                    <a:pt x="4529" y="8835"/>
                    <a:pt x="4529" y="7398"/>
                  </a:cubicBezTo>
                  <a:lnTo>
                    <a:pt x="4529" y="1133"/>
                  </a:lnTo>
                  <a:close/>
                  <a:moveTo>
                    <a:pt x="11927" y="14759"/>
                  </a:moveTo>
                  <a:cubicBezTo>
                    <a:pt x="12241" y="14759"/>
                    <a:pt x="12495" y="15010"/>
                    <a:pt x="12495" y="15324"/>
                  </a:cubicBezTo>
                  <a:lnTo>
                    <a:pt x="12495" y="15892"/>
                  </a:lnTo>
                  <a:lnTo>
                    <a:pt x="10795" y="15892"/>
                  </a:lnTo>
                  <a:cubicBezTo>
                    <a:pt x="10481" y="15892"/>
                    <a:pt x="10230" y="16142"/>
                    <a:pt x="10230" y="16456"/>
                  </a:cubicBezTo>
                  <a:cubicBezTo>
                    <a:pt x="10230" y="16770"/>
                    <a:pt x="10481" y="17024"/>
                    <a:pt x="10795" y="17024"/>
                  </a:cubicBezTo>
                  <a:lnTo>
                    <a:pt x="13059" y="17024"/>
                  </a:lnTo>
                  <a:cubicBezTo>
                    <a:pt x="13373" y="17024"/>
                    <a:pt x="13627" y="17275"/>
                    <a:pt x="13627" y="17589"/>
                  </a:cubicBezTo>
                  <a:lnTo>
                    <a:pt x="13627" y="18193"/>
                  </a:lnTo>
                  <a:lnTo>
                    <a:pt x="5701" y="18193"/>
                  </a:lnTo>
                  <a:lnTo>
                    <a:pt x="5701" y="17589"/>
                  </a:lnTo>
                  <a:cubicBezTo>
                    <a:pt x="5701" y="17275"/>
                    <a:pt x="5951" y="17024"/>
                    <a:pt x="6265" y="17024"/>
                  </a:cubicBezTo>
                  <a:lnTo>
                    <a:pt x="8530" y="17024"/>
                  </a:lnTo>
                  <a:cubicBezTo>
                    <a:pt x="8844" y="17024"/>
                    <a:pt x="9095" y="16770"/>
                    <a:pt x="9095" y="16456"/>
                  </a:cubicBezTo>
                  <a:cubicBezTo>
                    <a:pt x="9095" y="16142"/>
                    <a:pt x="8844" y="15892"/>
                    <a:pt x="8530" y="15892"/>
                  </a:cubicBezTo>
                  <a:lnTo>
                    <a:pt x="6833" y="15892"/>
                  </a:lnTo>
                  <a:lnTo>
                    <a:pt x="6833" y="15324"/>
                  </a:lnTo>
                  <a:cubicBezTo>
                    <a:pt x="6833" y="15010"/>
                    <a:pt x="7084" y="14759"/>
                    <a:pt x="7398" y="14759"/>
                  </a:cubicBezTo>
                  <a:close/>
                  <a:moveTo>
                    <a:pt x="3965" y="0"/>
                  </a:moveTo>
                  <a:cubicBezTo>
                    <a:pt x="3651" y="0"/>
                    <a:pt x="3397" y="254"/>
                    <a:pt x="3397" y="568"/>
                  </a:cubicBezTo>
                  <a:lnTo>
                    <a:pt x="3397" y="1474"/>
                  </a:lnTo>
                  <a:cubicBezTo>
                    <a:pt x="3032" y="1264"/>
                    <a:pt x="2645" y="1168"/>
                    <a:pt x="2269" y="1168"/>
                  </a:cubicBezTo>
                  <a:cubicBezTo>
                    <a:pt x="1086" y="1168"/>
                    <a:pt x="0" y="2113"/>
                    <a:pt x="0" y="3437"/>
                  </a:cubicBezTo>
                  <a:lnTo>
                    <a:pt x="0" y="5357"/>
                  </a:lnTo>
                  <a:cubicBezTo>
                    <a:pt x="0" y="6115"/>
                    <a:pt x="378" y="6821"/>
                    <a:pt x="1009" y="7241"/>
                  </a:cubicBezTo>
                  <a:lnTo>
                    <a:pt x="3651" y="9001"/>
                  </a:lnTo>
                  <a:cubicBezTo>
                    <a:pt x="3663" y="9010"/>
                    <a:pt x="3678" y="9019"/>
                    <a:pt x="3690" y="9026"/>
                  </a:cubicBezTo>
                  <a:cubicBezTo>
                    <a:pt x="4125" y="10170"/>
                    <a:pt x="5027" y="11112"/>
                    <a:pt x="6314" y="11710"/>
                  </a:cubicBezTo>
                  <a:cubicBezTo>
                    <a:pt x="7156" y="12105"/>
                    <a:pt x="7736" y="12812"/>
                    <a:pt x="7911" y="13627"/>
                  </a:cubicBezTo>
                  <a:lnTo>
                    <a:pt x="7398" y="13627"/>
                  </a:lnTo>
                  <a:cubicBezTo>
                    <a:pt x="6459" y="13627"/>
                    <a:pt x="5701" y="14385"/>
                    <a:pt x="5701" y="15324"/>
                  </a:cubicBezTo>
                  <a:lnTo>
                    <a:pt x="5701" y="15988"/>
                  </a:lnTo>
                  <a:cubicBezTo>
                    <a:pt x="5021" y="16227"/>
                    <a:pt x="4569" y="16870"/>
                    <a:pt x="4569" y="17589"/>
                  </a:cubicBezTo>
                  <a:lnTo>
                    <a:pt x="4569" y="18760"/>
                  </a:lnTo>
                  <a:cubicBezTo>
                    <a:pt x="4569" y="19071"/>
                    <a:pt x="4819" y="19325"/>
                    <a:pt x="5133" y="19325"/>
                  </a:cubicBezTo>
                  <a:lnTo>
                    <a:pt x="14191" y="19325"/>
                  </a:lnTo>
                  <a:cubicBezTo>
                    <a:pt x="14506" y="19325"/>
                    <a:pt x="14759" y="19071"/>
                    <a:pt x="14759" y="18760"/>
                  </a:cubicBezTo>
                  <a:lnTo>
                    <a:pt x="14759" y="17589"/>
                  </a:lnTo>
                  <a:cubicBezTo>
                    <a:pt x="14756" y="16870"/>
                    <a:pt x="14303" y="16227"/>
                    <a:pt x="13627" y="15988"/>
                  </a:cubicBezTo>
                  <a:lnTo>
                    <a:pt x="13627" y="15324"/>
                  </a:lnTo>
                  <a:cubicBezTo>
                    <a:pt x="13624" y="14385"/>
                    <a:pt x="12866" y="13627"/>
                    <a:pt x="11927" y="13627"/>
                  </a:cubicBezTo>
                  <a:lnTo>
                    <a:pt x="11389" y="13627"/>
                  </a:lnTo>
                  <a:cubicBezTo>
                    <a:pt x="11507" y="12833"/>
                    <a:pt x="11981" y="12139"/>
                    <a:pt x="12679" y="11743"/>
                  </a:cubicBezTo>
                  <a:cubicBezTo>
                    <a:pt x="14044" y="10973"/>
                    <a:pt x="15088" y="10170"/>
                    <a:pt x="15593" y="9047"/>
                  </a:cubicBezTo>
                  <a:cubicBezTo>
                    <a:pt x="15623" y="9035"/>
                    <a:pt x="15650" y="9019"/>
                    <a:pt x="15677" y="9001"/>
                  </a:cubicBezTo>
                  <a:lnTo>
                    <a:pt x="18319" y="7241"/>
                  </a:lnTo>
                  <a:cubicBezTo>
                    <a:pt x="18947" y="6821"/>
                    <a:pt x="19328" y="6115"/>
                    <a:pt x="19328" y="5357"/>
                  </a:cubicBezTo>
                  <a:lnTo>
                    <a:pt x="19328" y="3437"/>
                  </a:lnTo>
                  <a:cubicBezTo>
                    <a:pt x="19325" y="2113"/>
                    <a:pt x="18239" y="1168"/>
                    <a:pt x="17057" y="1168"/>
                  </a:cubicBezTo>
                  <a:cubicBezTo>
                    <a:pt x="16681" y="1168"/>
                    <a:pt x="16295" y="1264"/>
                    <a:pt x="15931" y="1474"/>
                  </a:cubicBezTo>
                  <a:lnTo>
                    <a:pt x="15931" y="568"/>
                  </a:lnTo>
                  <a:cubicBezTo>
                    <a:pt x="15931" y="254"/>
                    <a:pt x="15677" y="0"/>
                    <a:pt x="15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2" name="Google Shape;10598;p101">
            <a:extLst>
              <a:ext uri="{FF2B5EF4-FFF2-40B4-BE49-F238E27FC236}">
                <a16:creationId xmlns:a16="http://schemas.microsoft.com/office/drawing/2014/main" id="{C1539CA3-19E6-4304-9342-304B1DFD9E95}"/>
              </a:ext>
            </a:extLst>
          </p:cNvPr>
          <p:cNvSpPr/>
          <p:nvPr/>
        </p:nvSpPr>
        <p:spPr>
          <a:xfrm>
            <a:off x="4370504" y="3546992"/>
            <a:ext cx="557784" cy="484632"/>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7D08-5370-4863-A8B9-F024ACCBD809}"/>
              </a:ext>
            </a:extLst>
          </p:cNvPr>
          <p:cNvSpPr>
            <a:spLocks noGrp="1"/>
          </p:cNvSpPr>
          <p:nvPr>
            <p:ph type="title"/>
          </p:nvPr>
        </p:nvSpPr>
        <p:spPr/>
        <p:txBody>
          <a:bodyPr/>
          <a:lstStyle/>
          <a:p>
            <a:r>
              <a:rPr lang="en-US" dirty="0"/>
              <a:t>Example</a:t>
            </a:r>
          </a:p>
        </p:txBody>
      </p:sp>
      <p:sp>
        <p:nvSpPr>
          <p:cNvPr id="3" name="Subtitle 2">
            <a:extLst>
              <a:ext uri="{FF2B5EF4-FFF2-40B4-BE49-F238E27FC236}">
                <a16:creationId xmlns:a16="http://schemas.microsoft.com/office/drawing/2014/main" id="{50D22766-893E-437D-995D-F13BDC22D780}"/>
              </a:ext>
            </a:extLst>
          </p:cNvPr>
          <p:cNvSpPr>
            <a:spLocks noGrp="1"/>
          </p:cNvSpPr>
          <p:nvPr>
            <p:ph type="subTitle" idx="1"/>
          </p:nvPr>
        </p:nvSpPr>
        <p:spPr>
          <a:xfrm>
            <a:off x="1803030" y="1903011"/>
            <a:ext cx="1041770" cy="373200"/>
          </a:xfrm>
        </p:spPr>
        <p:txBody>
          <a:bodyPr/>
          <a:lstStyle/>
          <a:p>
            <a:r>
              <a:rPr lang="en-US" sz="2400" dirty="0"/>
              <a:t>Goal:</a:t>
            </a:r>
          </a:p>
        </p:txBody>
      </p:sp>
      <p:sp>
        <p:nvSpPr>
          <p:cNvPr id="4" name="Subtitle 3">
            <a:extLst>
              <a:ext uri="{FF2B5EF4-FFF2-40B4-BE49-F238E27FC236}">
                <a16:creationId xmlns:a16="http://schemas.microsoft.com/office/drawing/2014/main" id="{3F77A3F6-C31A-4DF6-807D-58EB8F1E4D32}"/>
              </a:ext>
            </a:extLst>
          </p:cNvPr>
          <p:cNvSpPr>
            <a:spLocks noGrp="1"/>
          </p:cNvSpPr>
          <p:nvPr>
            <p:ph type="subTitle" idx="2"/>
          </p:nvPr>
        </p:nvSpPr>
        <p:spPr>
          <a:xfrm>
            <a:off x="3276600" y="1949838"/>
            <a:ext cx="4610100" cy="697811"/>
          </a:xfrm>
        </p:spPr>
        <p:txBody>
          <a:bodyPr/>
          <a:lstStyle/>
          <a:p>
            <a:r>
              <a:rPr lang="en-US" sz="1800" dirty="0">
                <a:solidFill>
                  <a:schemeClr val="tx1"/>
                </a:solidFill>
                <a:latin typeface="Bellota Text" panose="020B0604020202020204" charset="0"/>
                <a:ea typeface="Bellota Text" panose="020B0604020202020204" charset="0"/>
                <a:cs typeface="Lexend Deca"/>
                <a:sym typeface="Lexend Deca"/>
              </a:rPr>
              <a:t>20% of regular participants will show a 10% increase in homework completion.  </a:t>
            </a:r>
          </a:p>
          <a:p>
            <a:endParaRPr lang="en-US" sz="1800" dirty="0"/>
          </a:p>
        </p:txBody>
      </p:sp>
      <p:sp>
        <p:nvSpPr>
          <p:cNvPr id="5" name="Subtitle 4">
            <a:extLst>
              <a:ext uri="{FF2B5EF4-FFF2-40B4-BE49-F238E27FC236}">
                <a16:creationId xmlns:a16="http://schemas.microsoft.com/office/drawing/2014/main" id="{1A1A2F82-4E3E-4EA9-AA94-D62025C17EF6}"/>
              </a:ext>
            </a:extLst>
          </p:cNvPr>
          <p:cNvSpPr>
            <a:spLocks noGrp="1"/>
          </p:cNvSpPr>
          <p:nvPr>
            <p:ph type="subTitle" idx="3"/>
          </p:nvPr>
        </p:nvSpPr>
        <p:spPr>
          <a:xfrm>
            <a:off x="1913430" y="3448075"/>
            <a:ext cx="1473570" cy="697811"/>
          </a:xfrm>
        </p:spPr>
        <p:txBody>
          <a:bodyPr/>
          <a:lstStyle/>
          <a:p>
            <a:r>
              <a:rPr lang="en-US" sz="2400" dirty="0"/>
              <a:t>Success:</a:t>
            </a:r>
          </a:p>
          <a:p>
            <a:r>
              <a:rPr lang="en-US" sz="2000" dirty="0"/>
              <a:t>(outcome)</a:t>
            </a:r>
          </a:p>
        </p:txBody>
      </p:sp>
      <p:sp>
        <p:nvSpPr>
          <p:cNvPr id="6" name="Subtitle 5">
            <a:extLst>
              <a:ext uri="{FF2B5EF4-FFF2-40B4-BE49-F238E27FC236}">
                <a16:creationId xmlns:a16="http://schemas.microsoft.com/office/drawing/2014/main" id="{E2114B54-B02B-4ECF-A0A1-FAD8159C2680}"/>
              </a:ext>
            </a:extLst>
          </p:cNvPr>
          <p:cNvSpPr>
            <a:spLocks noGrp="1"/>
          </p:cNvSpPr>
          <p:nvPr>
            <p:ph type="subTitle" idx="4"/>
          </p:nvPr>
        </p:nvSpPr>
        <p:spPr>
          <a:xfrm>
            <a:off x="3387000" y="3537781"/>
            <a:ext cx="4610100" cy="518400"/>
          </a:xfrm>
        </p:spPr>
        <p:txBody>
          <a:bodyPr/>
          <a:lstStyle/>
          <a:p>
            <a:r>
              <a:rPr lang="en-US" sz="1800" dirty="0"/>
              <a:t>At the end of Q1, 7% of participants increased homework completion.</a:t>
            </a:r>
          </a:p>
        </p:txBody>
      </p:sp>
      <p:sp>
        <p:nvSpPr>
          <p:cNvPr id="7" name="Rectangle 6">
            <a:extLst>
              <a:ext uri="{FF2B5EF4-FFF2-40B4-BE49-F238E27FC236}">
                <a16:creationId xmlns:a16="http://schemas.microsoft.com/office/drawing/2014/main" id="{0298F74A-9050-409D-BF9F-C1E126989883}"/>
              </a:ext>
            </a:extLst>
          </p:cNvPr>
          <p:cNvSpPr/>
          <p:nvPr/>
        </p:nvSpPr>
        <p:spPr>
          <a:xfrm>
            <a:off x="1803030" y="3263580"/>
            <a:ext cx="6194070" cy="1066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A38BFF-1365-40C9-BE11-75B0144380AA}"/>
              </a:ext>
            </a:extLst>
          </p:cNvPr>
          <p:cNvSpPr/>
          <p:nvPr/>
        </p:nvSpPr>
        <p:spPr>
          <a:xfrm>
            <a:off x="1803030" y="1709555"/>
            <a:ext cx="6194070" cy="1066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222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Series </a:t>
            </a:r>
            <a:r>
              <a:rPr lang="en" dirty="0">
                <a:solidFill>
                  <a:schemeClr val="accent1"/>
                </a:solidFill>
              </a:rPr>
              <a:t>Topics</a:t>
            </a:r>
            <a:endParaRPr dirty="0"/>
          </a:p>
        </p:txBody>
      </p:sp>
      <p:sp>
        <p:nvSpPr>
          <p:cNvPr id="400" name="Google Shape;400;p46"/>
          <p:cNvSpPr txBox="1">
            <a:spLocks noGrp="1"/>
          </p:cNvSpPr>
          <p:nvPr>
            <p:ph type="subTitle" idx="1"/>
          </p:nvPr>
        </p:nvSpPr>
        <p:spPr>
          <a:xfrm>
            <a:off x="-321572" y="3310675"/>
            <a:ext cx="2691613"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Unpacking &amp; Needs</a:t>
            </a:r>
            <a:endParaRPr dirty="0"/>
          </a:p>
        </p:txBody>
      </p:sp>
      <p:sp>
        <p:nvSpPr>
          <p:cNvPr id="401" name="Google Shape;401;p46"/>
          <p:cNvSpPr txBox="1">
            <a:spLocks noGrp="1"/>
          </p:cNvSpPr>
          <p:nvPr>
            <p:ph type="subTitle" idx="2"/>
          </p:nvPr>
        </p:nvSpPr>
        <p:spPr>
          <a:xfrm>
            <a:off x="34811" y="3989991"/>
            <a:ext cx="2195100" cy="518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Using a NOFO to guide planning; how to write a needs assessment</a:t>
            </a:r>
          </a:p>
        </p:txBody>
      </p:sp>
      <p:sp>
        <p:nvSpPr>
          <p:cNvPr id="402" name="Google Shape;402;p46"/>
          <p:cNvSpPr txBox="1">
            <a:spLocks noGrp="1"/>
          </p:cNvSpPr>
          <p:nvPr>
            <p:ph type="subTitle" idx="3"/>
          </p:nvPr>
        </p:nvSpPr>
        <p:spPr>
          <a:xfrm>
            <a:off x="2246535" y="3310675"/>
            <a:ext cx="2332125"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bg2"/>
                </a:solidFill>
              </a:rPr>
              <a:t>Program Model</a:t>
            </a:r>
            <a:endParaRPr dirty="0">
              <a:solidFill>
                <a:schemeClr val="bg2"/>
              </a:solidFill>
            </a:endParaRPr>
          </a:p>
        </p:txBody>
      </p:sp>
      <p:sp>
        <p:nvSpPr>
          <p:cNvPr id="403" name="Google Shape;403;p46"/>
          <p:cNvSpPr txBox="1">
            <a:spLocks noGrp="1"/>
          </p:cNvSpPr>
          <p:nvPr>
            <p:ph type="subTitle" idx="4"/>
          </p:nvPr>
        </p:nvSpPr>
        <p:spPr>
          <a:xfrm>
            <a:off x="2246536" y="3683875"/>
            <a:ext cx="2195100" cy="82451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Program delivery; credibitliy; capacity; community</a:t>
            </a:r>
            <a:endParaRPr dirty="0"/>
          </a:p>
        </p:txBody>
      </p:sp>
      <p:sp>
        <p:nvSpPr>
          <p:cNvPr id="404" name="Google Shape;404;p46"/>
          <p:cNvSpPr txBox="1">
            <a:spLocks noGrp="1"/>
          </p:cNvSpPr>
          <p:nvPr>
            <p:ph type="subTitle" idx="5"/>
          </p:nvPr>
        </p:nvSpPr>
        <p:spPr>
          <a:xfrm>
            <a:off x="4591727" y="3297612"/>
            <a:ext cx="21951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accent2"/>
                </a:solidFill>
              </a:rPr>
              <a:t>Goals &amp; Objectives</a:t>
            </a:r>
            <a:endParaRPr dirty="0">
              <a:solidFill>
                <a:schemeClr val="accent2"/>
              </a:solidFill>
            </a:endParaRPr>
          </a:p>
        </p:txBody>
      </p:sp>
      <p:sp>
        <p:nvSpPr>
          <p:cNvPr id="405" name="Google Shape;405;p46"/>
          <p:cNvSpPr txBox="1">
            <a:spLocks noGrp="1"/>
          </p:cNvSpPr>
          <p:nvPr>
            <p:ph type="subTitle" idx="6"/>
          </p:nvPr>
        </p:nvSpPr>
        <p:spPr>
          <a:xfrm>
            <a:off x="4624961" y="3980549"/>
            <a:ext cx="2195100" cy="717925"/>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Using the RFP and N.A. to guide these; evaluation methods</a:t>
            </a:r>
            <a:endParaRPr dirty="0"/>
          </a:p>
        </p:txBody>
      </p:sp>
      <p:sp>
        <p:nvSpPr>
          <p:cNvPr id="406" name="Google Shape;406;p46"/>
          <p:cNvSpPr/>
          <p:nvPr/>
        </p:nvSpPr>
        <p:spPr>
          <a:xfrm>
            <a:off x="492539"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6"/>
          <p:cNvSpPr/>
          <p:nvPr/>
        </p:nvSpPr>
        <p:spPr>
          <a:xfrm>
            <a:off x="2759349"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1"/>
              </a:solidFill>
            </a:endParaRPr>
          </a:p>
        </p:txBody>
      </p:sp>
      <p:sp>
        <p:nvSpPr>
          <p:cNvPr id="408" name="Google Shape;408;p46"/>
          <p:cNvSpPr/>
          <p:nvPr/>
        </p:nvSpPr>
        <p:spPr>
          <a:xfrm>
            <a:off x="5104540"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46"/>
          <p:cNvGrpSpPr/>
          <p:nvPr/>
        </p:nvGrpSpPr>
        <p:grpSpPr>
          <a:xfrm>
            <a:off x="5507815" y="2233792"/>
            <a:ext cx="362920" cy="362918"/>
            <a:chOff x="2531559" y="3188356"/>
            <a:chExt cx="328255" cy="328255"/>
          </a:xfrm>
        </p:grpSpPr>
        <p:sp>
          <p:nvSpPr>
            <p:cNvPr id="410" name="Google Shape;410;p46"/>
            <p:cNvSpPr/>
            <p:nvPr/>
          </p:nvSpPr>
          <p:spPr>
            <a:xfrm>
              <a:off x="2724439" y="3265085"/>
              <a:ext cx="135375" cy="251526"/>
            </a:xfrm>
            <a:custGeom>
              <a:avLst/>
              <a:gdLst/>
              <a:ahLst/>
              <a:cxnLst/>
              <a:rect l="l" t="t" r="r" b="b"/>
              <a:pathLst>
                <a:path w="5415" h="10061" extrusionOk="0">
                  <a:moveTo>
                    <a:pt x="3880" y="768"/>
                  </a:moveTo>
                  <a:cubicBezTo>
                    <a:pt x="4306" y="768"/>
                    <a:pt x="4647" y="1122"/>
                    <a:pt x="4647" y="1549"/>
                  </a:cubicBezTo>
                  <a:lnTo>
                    <a:pt x="4647" y="5413"/>
                  </a:lnTo>
                  <a:lnTo>
                    <a:pt x="2345" y="5413"/>
                  </a:lnTo>
                  <a:lnTo>
                    <a:pt x="2345" y="9293"/>
                  </a:lnTo>
                  <a:lnTo>
                    <a:pt x="782" y="9293"/>
                  </a:lnTo>
                  <a:lnTo>
                    <a:pt x="782" y="5030"/>
                  </a:lnTo>
                  <a:cubicBezTo>
                    <a:pt x="782" y="4817"/>
                    <a:pt x="953" y="4618"/>
                    <a:pt x="1165" y="4618"/>
                  </a:cubicBezTo>
                  <a:lnTo>
                    <a:pt x="3113" y="4618"/>
                  </a:lnTo>
                  <a:lnTo>
                    <a:pt x="3113" y="1549"/>
                  </a:lnTo>
                  <a:cubicBezTo>
                    <a:pt x="3113" y="1122"/>
                    <a:pt x="3454" y="768"/>
                    <a:pt x="3880" y="768"/>
                  </a:cubicBezTo>
                  <a:close/>
                  <a:moveTo>
                    <a:pt x="4647" y="6195"/>
                  </a:moveTo>
                  <a:lnTo>
                    <a:pt x="4647" y="9293"/>
                  </a:lnTo>
                  <a:lnTo>
                    <a:pt x="3113" y="9293"/>
                  </a:lnTo>
                  <a:lnTo>
                    <a:pt x="3113" y="6195"/>
                  </a:lnTo>
                  <a:close/>
                  <a:moveTo>
                    <a:pt x="3880" y="0"/>
                  </a:moveTo>
                  <a:cubicBezTo>
                    <a:pt x="3027" y="0"/>
                    <a:pt x="2345" y="696"/>
                    <a:pt x="2345" y="1549"/>
                  </a:cubicBezTo>
                  <a:lnTo>
                    <a:pt x="2345" y="3850"/>
                  </a:lnTo>
                  <a:lnTo>
                    <a:pt x="1165" y="3850"/>
                  </a:lnTo>
                  <a:cubicBezTo>
                    <a:pt x="526" y="3850"/>
                    <a:pt x="0" y="4390"/>
                    <a:pt x="0" y="5030"/>
                  </a:cubicBezTo>
                  <a:lnTo>
                    <a:pt x="0" y="10060"/>
                  </a:lnTo>
                  <a:lnTo>
                    <a:pt x="5414" y="10060"/>
                  </a:lnTo>
                  <a:lnTo>
                    <a:pt x="5414" y="1549"/>
                  </a:lnTo>
                  <a:cubicBezTo>
                    <a:pt x="5414" y="696"/>
                    <a:pt x="4732" y="0"/>
                    <a:pt x="3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6"/>
            <p:cNvSpPr/>
            <p:nvPr/>
          </p:nvSpPr>
          <p:spPr>
            <a:xfrm>
              <a:off x="2783059" y="3188360"/>
              <a:ext cx="76750" cy="76750"/>
            </a:xfrm>
            <a:custGeom>
              <a:avLst/>
              <a:gdLst/>
              <a:ahLst/>
              <a:cxnLst/>
              <a:rect l="l" t="t" r="r" b="b"/>
              <a:pathLst>
                <a:path w="3070" h="3070" extrusionOk="0">
                  <a:moveTo>
                    <a:pt x="1535" y="767"/>
                  </a:moveTo>
                  <a:cubicBezTo>
                    <a:pt x="1961" y="767"/>
                    <a:pt x="2302" y="1108"/>
                    <a:pt x="2302" y="1535"/>
                  </a:cubicBezTo>
                  <a:cubicBezTo>
                    <a:pt x="2302" y="1961"/>
                    <a:pt x="1961" y="2302"/>
                    <a:pt x="1535" y="2302"/>
                  </a:cubicBezTo>
                  <a:cubicBezTo>
                    <a:pt x="1109" y="2302"/>
                    <a:pt x="768" y="1961"/>
                    <a:pt x="768" y="1535"/>
                  </a:cubicBezTo>
                  <a:cubicBezTo>
                    <a:pt x="768" y="1108"/>
                    <a:pt x="1109" y="767"/>
                    <a:pt x="1535" y="767"/>
                  </a:cubicBezTo>
                  <a:close/>
                  <a:moveTo>
                    <a:pt x="1535" y="0"/>
                  </a:moveTo>
                  <a:cubicBezTo>
                    <a:pt x="682" y="0"/>
                    <a:pt x="0" y="682"/>
                    <a:pt x="0" y="1535"/>
                  </a:cubicBezTo>
                  <a:cubicBezTo>
                    <a:pt x="0" y="2387"/>
                    <a:pt x="682" y="3069"/>
                    <a:pt x="1535" y="3069"/>
                  </a:cubicBezTo>
                  <a:cubicBezTo>
                    <a:pt x="2387" y="3069"/>
                    <a:pt x="3069" y="2387"/>
                    <a:pt x="3069" y="1535"/>
                  </a:cubicBezTo>
                  <a:cubicBezTo>
                    <a:pt x="3069"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6"/>
            <p:cNvSpPr/>
            <p:nvPr/>
          </p:nvSpPr>
          <p:spPr>
            <a:xfrm>
              <a:off x="2531559" y="3265078"/>
              <a:ext cx="135350" cy="251525"/>
            </a:xfrm>
            <a:custGeom>
              <a:avLst/>
              <a:gdLst/>
              <a:ahLst/>
              <a:cxnLst/>
              <a:rect l="l" t="t" r="r" b="b"/>
              <a:pathLst>
                <a:path w="5414" h="10061" extrusionOk="0">
                  <a:moveTo>
                    <a:pt x="2302" y="6195"/>
                  </a:moveTo>
                  <a:lnTo>
                    <a:pt x="2302" y="9293"/>
                  </a:lnTo>
                  <a:lnTo>
                    <a:pt x="767" y="9293"/>
                  </a:lnTo>
                  <a:lnTo>
                    <a:pt x="767" y="6195"/>
                  </a:lnTo>
                  <a:close/>
                  <a:moveTo>
                    <a:pt x="1535" y="768"/>
                  </a:moveTo>
                  <a:cubicBezTo>
                    <a:pt x="1961" y="768"/>
                    <a:pt x="2302" y="1122"/>
                    <a:pt x="2302" y="1549"/>
                  </a:cubicBezTo>
                  <a:lnTo>
                    <a:pt x="2302" y="4618"/>
                  </a:lnTo>
                  <a:lnTo>
                    <a:pt x="4263" y="4618"/>
                  </a:lnTo>
                  <a:cubicBezTo>
                    <a:pt x="4475" y="4618"/>
                    <a:pt x="4646" y="4817"/>
                    <a:pt x="4646" y="5030"/>
                  </a:cubicBezTo>
                  <a:lnTo>
                    <a:pt x="4646" y="9293"/>
                  </a:lnTo>
                  <a:lnTo>
                    <a:pt x="3083" y="9293"/>
                  </a:lnTo>
                  <a:lnTo>
                    <a:pt x="3083" y="5413"/>
                  </a:lnTo>
                  <a:lnTo>
                    <a:pt x="767" y="5413"/>
                  </a:lnTo>
                  <a:lnTo>
                    <a:pt x="767" y="1549"/>
                  </a:lnTo>
                  <a:cubicBezTo>
                    <a:pt x="767" y="1122"/>
                    <a:pt x="1108" y="768"/>
                    <a:pt x="1535" y="768"/>
                  </a:cubicBezTo>
                  <a:close/>
                  <a:moveTo>
                    <a:pt x="1535" y="0"/>
                  </a:moveTo>
                  <a:cubicBezTo>
                    <a:pt x="682" y="0"/>
                    <a:pt x="0" y="696"/>
                    <a:pt x="0" y="1549"/>
                  </a:cubicBezTo>
                  <a:lnTo>
                    <a:pt x="0" y="10060"/>
                  </a:lnTo>
                  <a:lnTo>
                    <a:pt x="5413" y="10060"/>
                  </a:lnTo>
                  <a:lnTo>
                    <a:pt x="5413" y="5030"/>
                  </a:lnTo>
                  <a:cubicBezTo>
                    <a:pt x="5413" y="4390"/>
                    <a:pt x="4902" y="3850"/>
                    <a:pt x="4263" y="3850"/>
                  </a:cubicBezTo>
                  <a:lnTo>
                    <a:pt x="3083" y="3850"/>
                  </a:lnTo>
                  <a:lnTo>
                    <a:pt x="3083" y="1549"/>
                  </a:lnTo>
                  <a:cubicBezTo>
                    <a:pt x="3083" y="696"/>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46"/>
            <p:cNvSpPr/>
            <p:nvPr/>
          </p:nvSpPr>
          <p:spPr>
            <a:xfrm>
              <a:off x="2531566" y="3188356"/>
              <a:ext cx="77075" cy="76750"/>
            </a:xfrm>
            <a:custGeom>
              <a:avLst/>
              <a:gdLst/>
              <a:ahLst/>
              <a:cxnLst/>
              <a:rect l="l" t="t" r="r" b="b"/>
              <a:pathLst>
                <a:path w="3083" h="3070" extrusionOk="0">
                  <a:moveTo>
                    <a:pt x="1535" y="767"/>
                  </a:moveTo>
                  <a:cubicBezTo>
                    <a:pt x="1961" y="767"/>
                    <a:pt x="2302" y="1108"/>
                    <a:pt x="2302" y="1535"/>
                  </a:cubicBezTo>
                  <a:cubicBezTo>
                    <a:pt x="2302" y="1961"/>
                    <a:pt x="1961" y="2302"/>
                    <a:pt x="1535" y="2302"/>
                  </a:cubicBezTo>
                  <a:cubicBezTo>
                    <a:pt x="1108" y="2302"/>
                    <a:pt x="767" y="1961"/>
                    <a:pt x="767" y="1535"/>
                  </a:cubicBezTo>
                  <a:cubicBezTo>
                    <a:pt x="767" y="1108"/>
                    <a:pt x="1108" y="767"/>
                    <a:pt x="1535" y="767"/>
                  </a:cubicBezTo>
                  <a:close/>
                  <a:moveTo>
                    <a:pt x="1535" y="0"/>
                  </a:moveTo>
                  <a:cubicBezTo>
                    <a:pt x="682" y="0"/>
                    <a:pt x="0" y="682"/>
                    <a:pt x="0" y="1535"/>
                  </a:cubicBezTo>
                  <a:cubicBezTo>
                    <a:pt x="0" y="2387"/>
                    <a:pt x="682" y="3069"/>
                    <a:pt x="1535" y="3069"/>
                  </a:cubicBezTo>
                  <a:cubicBezTo>
                    <a:pt x="2387" y="3069"/>
                    <a:pt x="3083" y="2387"/>
                    <a:pt x="3083" y="1535"/>
                  </a:cubicBezTo>
                  <a:cubicBezTo>
                    <a:pt x="3083"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6"/>
            <p:cNvSpPr/>
            <p:nvPr/>
          </p:nvSpPr>
          <p:spPr>
            <a:xfrm>
              <a:off x="2628200" y="3322950"/>
              <a:ext cx="135000" cy="193650"/>
            </a:xfrm>
            <a:custGeom>
              <a:avLst/>
              <a:gdLst/>
              <a:ahLst/>
              <a:cxnLst/>
              <a:rect l="l" t="t" r="r" b="b"/>
              <a:pathLst>
                <a:path w="5400" h="7746" extrusionOk="0">
                  <a:moveTo>
                    <a:pt x="0" y="1"/>
                  </a:moveTo>
                  <a:lnTo>
                    <a:pt x="0" y="768"/>
                  </a:lnTo>
                  <a:lnTo>
                    <a:pt x="2316" y="768"/>
                  </a:lnTo>
                  <a:lnTo>
                    <a:pt x="2316" y="7745"/>
                  </a:lnTo>
                  <a:lnTo>
                    <a:pt x="3083" y="7745"/>
                  </a:lnTo>
                  <a:lnTo>
                    <a:pt x="3083" y="768"/>
                  </a:lnTo>
                  <a:lnTo>
                    <a:pt x="5399" y="768"/>
                  </a:lnTo>
                  <a:lnTo>
                    <a:pt x="53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46"/>
          <p:cNvGrpSpPr/>
          <p:nvPr/>
        </p:nvGrpSpPr>
        <p:grpSpPr>
          <a:xfrm>
            <a:off x="895820" y="2233595"/>
            <a:ext cx="362913" cy="363300"/>
            <a:chOff x="1995525" y="3778725"/>
            <a:chExt cx="328250" cy="328600"/>
          </a:xfrm>
        </p:grpSpPr>
        <p:sp>
          <p:nvSpPr>
            <p:cNvPr id="416" name="Google Shape;416;p46"/>
            <p:cNvSpPr/>
            <p:nvPr/>
          </p:nvSpPr>
          <p:spPr>
            <a:xfrm>
              <a:off x="1995525" y="3778725"/>
              <a:ext cx="328250" cy="328600"/>
            </a:xfrm>
            <a:custGeom>
              <a:avLst/>
              <a:gdLst/>
              <a:ahLst/>
              <a:cxnLst/>
              <a:rect l="l" t="t" r="r" b="b"/>
              <a:pathLst>
                <a:path w="13130" h="13144" extrusionOk="0">
                  <a:moveTo>
                    <a:pt x="12362" y="782"/>
                  </a:moveTo>
                  <a:lnTo>
                    <a:pt x="12362" y="2345"/>
                  </a:lnTo>
                  <a:lnTo>
                    <a:pt x="11566" y="2345"/>
                  </a:lnTo>
                  <a:lnTo>
                    <a:pt x="11566" y="1564"/>
                  </a:lnTo>
                  <a:lnTo>
                    <a:pt x="10799" y="1564"/>
                  </a:lnTo>
                  <a:lnTo>
                    <a:pt x="10799" y="2345"/>
                  </a:lnTo>
                  <a:lnTo>
                    <a:pt x="9264" y="2345"/>
                  </a:lnTo>
                  <a:lnTo>
                    <a:pt x="9264" y="1564"/>
                  </a:lnTo>
                  <a:lnTo>
                    <a:pt x="8483" y="1564"/>
                  </a:lnTo>
                  <a:lnTo>
                    <a:pt x="8483" y="2345"/>
                  </a:lnTo>
                  <a:lnTo>
                    <a:pt x="6949" y="2345"/>
                  </a:lnTo>
                  <a:lnTo>
                    <a:pt x="6949" y="1564"/>
                  </a:lnTo>
                  <a:lnTo>
                    <a:pt x="6182" y="1564"/>
                  </a:lnTo>
                  <a:lnTo>
                    <a:pt x="6182" y="2345"/>
                  </a:lnTo>
                  <a:lnTo>
                    <a:pt x="4647" y="2345"/>
                  </a:lnTo>
                  <a:lnTo>
                    <a:pt x="4647" y="1564"/>
                  </a:lnTo>
                  <a:lnTo>
                    <a:pt x="3865" y="1564"/>
                  </a:lnTo>
                  <a:lnTo>
                    <a:pt x="3865" y="2345"/>
                  </a:lnTo>
                  <a:lnTo>
                    <a:pt x="2330" y="2345"/>
                  </a:lnTo>
                  <a:lnTo>
                    <a:pt x="2330" y="1564"/>
                  </a:lnTo>
                  <a:lnTo>
                    <a:pt x="1563" y="1564"/>
                  </a:lnTo>
                  <a:lnTo>
                    <a:pt x="1563" y="2345"/>
                  </a:lnTo>
                  <a:lnTo>
                    <a:pt x="767" y="2345"/>
                  </a:lnTo>
                  <a:lnTo>
                    <a:pt x="767" y="782"/>
                  </a:lnTo>
                  <a:close/>
                  <a:moveTo>
                    <a:pt x="12362" y="3112"/>
                  </a:moveTo>
                  <a:lnTo>
                    <a:pt x="12362" y="12376"/>
                  </a:lnTo>
                  <a:lnTo>
                    <a:pt x="767" y="12376"/>
                  </a:lnTo>
                  <a:lnTo>
                    <a:pt x="767" y="3112"/>
                  </a:lnTo>
                  <a:lnTo>
                    <a:pt x="1563" y="3112"/>
                  </a:lnTo>
                  <a:lnTo>
                    <a:pt x="1563" y="3879"/>
                  </a:lnTo>
                  <a:lnTo>
                    <a:pt x="2330" y="3879"/>
                  </a:lnTo>
                  <a:lnTo>
                    <a:pt x="2330" y="3112"/>
                  </a:lnTo>
                  <a:lnTo>
                    <a:pt x="3865" y="3112"/>
                  </a:lnTo>
                  <a:lnTo>
                    <a:pt x="3865" y="3879"/>
                  </a:lnTo>
                  <a:lnTo>
                    <a:pt x="4647" y="3879"/>
                  </a:lnTo>
                  <a:lnTo>
                    <a:pt x="4647" y="3112"/>
                  </a:lnTo>
                  <a:lnTo>
                    <a:pt x="6182" y="3112"/>
                  </a:lnTo>
                  <a:lnTo>
                    <a:pt x="6182" y="3879"/>
                  </a:lnTo>
                  <a:lnTo>
                    <a:pt x="6949" y="3879"/>
                  </a:lnTo>
                  <a:lnTo>
                    <a:pt x="6949" y="3112"/>
                  </a:lnTo>
                  <a:lnTo>
                    <a:pt x="8483" y="3112"/>
                  </a:lnTo>
                  <a:lnTo>
                    <a:pt x="8483" y="3879"/>
                  </a:lnTo>
                  <a:lnTo>
                    <a:pt x="9264" y="3879"/>
                  </a:lnTo>
                  <a:lnTo>
                    <a:pt x="9264" y="3112"/>
                  </a:lnTo>
                  <a:lnTo>
                    <a:pt x="10799" y="3112"/>
                  </a:lnTo>
                  <a:lnTo>
                    <a:pt x="10799" y="3879"/>
                  </a:lnTo>
                  <a:lnTo>
                    <a:pt x="11566" y="3879"/>
                  </a:lnTo>
                  <a:lnTo>
                    <a:pt x="11566" y="3112"/>
                  </a:lnTo>
                  <a:close/>
                  <a:moveTo>
                    <a:pt x="0" y="1"/>
                  </a:moveTo>
                  <a:lnTo>
                    <a:pt x="0" y="13144"/>
                  </a:lnTo>
                  <a:lnTo>
                    <a:pt x="13129" y="13144"/>
                  </a:lnTo>
                  <a:lnTo>
                    <a:pt x="13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6"/>
            <p:cNvSpPr/>
            <p:nvPr/>
          </p:nvSpPr>
          <p:spPr>
            <a:xfrm>
              <a:off x="2053775" y="3914050"/>
              <a:ext cx="38375" cy="19575"/>
            </a:xfrm>
            <a:custGeom>
              <a:avLst/>
              <a:gdLst/>
              <a:ahLst/>
              <a:cxnLst/>
              <a:rect l="l" t="t" r="r" b="b"/>
              <a:pathLst>
                <a:path w="1535" h="783" extrusionOk="0">
                  <a:moveTo>
                    <a:pt x="0" y="1"/>
                  </a:moveTo>
                  <a:lnTo>
                    <a:pt x="0"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6"/>
            <p:cNvSpPr/>
            <p:nvPr/>
          </p:nvSpPr>
          <p:spPr>
            <a:xfrm>
              <a:off x="2053775" y="3952800"/>
              <a:ext cx="38375" cy="19200"/>
            </a:xfrm>
            <a:custGeom>
              <a:avLst/>
              <a:gdLst/>
              <a:ahLst/>
              <a:cxnLst/>
              <a:rect l="l" t="t" r="r" b="b"/>
              <a:pathLst>
                <a:path w="1535" h="768" extrusionOk="0">
                  <a:moveTo>
                    <a:pt x="0" y="0"/>
                  </a:moveTo>
                  <a:lnTo>
                    <a:pt x="0"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6"/>
            <p:cNvSpPr/>
            <p:nvPr/>
          </p:nvSpPr>
          <p:spPr>
            <a:xfrm>
              <a:off x="2053775" y="4029875"/>
              <a:ext cx="38375" cy="19200"/>
            </a:xfrm>
            <a:custGeom>
              <a:avLst/>
              <a:gdLst/>
              <a:ahLst/>
              <a:cxnLst/>
              <a:rect l="l" t="t" r="r" b="b"/>
              <a:pathLst>
                <a:path w="1535" h="768" extrusionOk="0">
                  <a:moveTo>
                    <a:pt x="0" y="0"/>
                  </a:moveTo>
                  <a:lnTo>
                    <a:pt x="0"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6"/>
            <p:cNvSpPr/>
            <p:nvPr/>
          </p:nvSpPr>
          <p:spPr>
            <a:xfrm>
              <a:off x="2227125" y="3914050"/>
              <a:ext cx="38375" cy="19575"/>
            </a:xfrm>
            <a:custGeom>
              <a:avLst/>
              <a:gdLst/>
              <a:ahLst/>
              <a:cxnLst/>
              <a:rect l="l" t="t" r="r" b="b"/>
              <a:pathLst>
                <a:path w="1535" h="783" extrusionOk="0">
                  <a:moveTo>
                    <a:pt x="0" y="1"/>
                  </a:moveTo>
                  <a:lnTo>
                    <a:pt x="0"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6"/>
            <p:cNvSpPr/>
            <p:nvPr/>
          </p:nvSpPr>
          <p:spPr>
            <a:xfrm>
              <a:off x="2227125" y="3952800"/>
              <a:ext cx="38375" cy="19200"/>
            </a:xfrm>
            <a:custGeom>
              <a:avLst/>
              <a:gdLst/>
              <a:ahLst/>
              <a:cxnLst/>
              <a:rect l="l" t="t" r="r" b="b"/>
              <a:pathLst>
                <a:path w="1535" h="768" extrusionOk="0">
                  <a:moveTo>
                    <a:pt x="0" y="0"/>
                  </a:moveTo>
                  <a:lnTo>
                    <a:pt x="0"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6"/>
            <p:cNvSpPr/>
            <p:nvPr/>
          </p:nvSpPr>
          <p:spPr>
            <a:xfrm>
              <a:off x="2053775" y="3991150"/>
              <a:ext cx="38375" cy="19225"/>
            </a:xfrm>
            <a:custGeom>
              <a:avLst/>
              <a:gdLst/>
              <a:ahLst/>
              <a:cxnLst/>
              <a:rect l="l" t="t" r="r" b="b"/>
              <a:pathLst>
                <a:path w="1535" h="769" extrusionOk="0">
                  <a:moveTo>
                    <a:pt x="0" y="1"/>
                  </a:moveTo>
                  <a:lnTo>
                    <a:pt x="0"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6"/>
            <p:cNvSpPr/>
            <p:nvPr/>
          </p:nvSpPr>
          <p:spPr>
            <a:xfrm>
              <a:off x="2227125" y="3991150"/>
              <a:ext cx="38375" cy="19225"/>
            </a:xfrm>
            <a:custGeom>
              <a:avLst/>
              <a:gdLst/>
              <a:ahLst/>
              <a:cxnLst/>
              <a:rect l="l" t="t" r="r" b="b"/>
              <a:pathLst>
                <a:path w="1535" h="769" extrusionOk="0">
                  <a:moveTo>
                    <a:pt x="0" y="1"/>
                  </a:moveTo>
                  <a:lnTo>
                    <a:pt x="0"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6"/>
            <p:cNvSpPr/>
            <p:nvPr/>
          </p:nvSpPr>
          <p:spPr>
            <a:xfrm>
              <a:off x="2227125" y="4029875"/>
              <a:ext cx="38375" cy="19200"/>
            </a:xfrm>
            <a:custGeom>
              <a:avLst/>
              <a:gdLst/>
              <a:ahLst/>
              <a:cxnLst/>
              <a:rect l="l" t="t" r="r" b="b"/>
              <a:pathLst>
                <a:path w="1535" h="768" extrusionOk="0">
                  <a:moveTo>
                    <a:pt x="0" y="0"/>
                  </a:moveTo>
                  <a:lnTo>
                    <a:pt x="0"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6"/>
            <p:cNvSpPr/>
            <p:nvPr/>
          </p:nvSpPr>
          <p:spPr>
            <a:xfrm>
              <a:off x="2169225" y="3914050"/>
              <a:ext cx="38400" cy="19575"/>
            </a:xfrm>
            <a:custGeom>
              <a:avLst/>
              <a:gdLst/>
              <a:ahLst/>
              <a:cxnLst/>
              <a:rect l="l" t="t" r="r" b="b"/>
              <a:pathLst>
                <a:path w="1536" h="783" extrusionOk="0">
                  <a:moveTo>
                    <a:pt x="1" y="1"/>
                  </a:moveTo>
                  <a:lnTo>
                    <a:pt x="1"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6"/>
            <p:cNvSpPr/>
            <p:nvPr/>
          </p:nvSpPr>
          <p:spPr>
            <a:xfrm>
              <a:off x="2169225" y="3952800"/>
              <a:ext cx="38400" cy="19200"/>
            </a:xfrm>
            <a:custGeom>
              <a:avLst/>
              <a:gdLst/>
              <a:ahLst/>
              <a:cxnLst/>
              <a:rect l="l" t="t" r="r" b="b"/>
              <a:pathLst>
                <a:path w="1536" h="768" extrusionOk="0">
                  <a:moveTo>
                    <a:pt x="1" y="0"/>
                  </a:moveTo>
                  <a:lnTo>
                    <a:pt x="1"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6"/>
            <p:cNvSpPr/>
            <p:nvPr/>
          </p:nvSpPr>
          <p:spPr>
            <a:xfrm>
              <a:off x="2169225" y="3991150"/>
              <a:ext cx="38400" cy="19225"/>
            </a:xfrm>
            <a:custGeom>
              <a:avLst/>
              <a:gdLst/>
              <a:ahLst/>
              <a:cxnLst/>
              <a:rect l="l" t="t" r="r" b="b"/>
              <a:pathLst>
                <a:path w="1536" h="769" extrusionOk="0">
                  <a:moveTo>
                    <a:pt x="1" y="1"/>
                  </a:moveTo>
                  <a:lnTo>
                    <a:pt x="1"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6"/>
            <p:cNvSpPr/>
            <p:nvPr/>
          </p:nvSpPr>
          <p:spPr>
            <a:xfrm>
              <a:off x="2169225" y="4029875"/>
              <a:ext cx="38400" cy="19200"/>
            </a:xfrm>
            <a:custGeom>
              <a:avLst/>
              <a:gdLst/>
              <a:ahLst/>
              <a:cxnLst/>
              <a:rect l="l" t="t" r="r" b="b"/>
              <a:pathLst>
                <a:path w="1536" h="768" extrusionOk="0">
                  <a:moveTo>
                    <a:pt x="1" y="0"/>
                  </a:moveTo>
                  <a:lnTo>
                    <a:pt x="1"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6"/>
            <p:cNvSpPr/>
            <p:nvPr/>
          </p:nvSpPr>
          <p:spPr>
            <a:xfrm>
              <a:off x="2111675" y="3914050"/>
              <a:ext cx="38400" cy="19575"/>
            </a:xfrm>
            <a:custGeom>
              <a:avLst/>
              <a:gdLst/>
              <a:ahLst/>
              <a:cxnLst/>
              <a:rect l="l" t="t" r="r" b="b"/>
              <a:pathLst>
                <a:path w="1536" h="783" extrusionOk="0">
                  <a:moveTo>
                    <a:pt x="1" y="1"/>
                  </a:moveTo>
                  <a:lnTo>
                    <a:pt x="1" y="783"/>
                  </a:lnTo>
                  <a:lnTo>
                    <a:pt x="1536" y="783"/>
                  </a:lnTo>
                  <a:lnTo>
                    <a:pt x="1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6"/>
            <p:cNvSpPr/>
            <p:nvPr/>
          </p:nvSpPr>
          <p:spPr>
            <a:xfrm>
              <a:off x="2111675" y="3952800"/>
              <a:ext cx="38400" cy="19200"/>
            </a:xfrm>
            <a:custGeom>
              <a:avLst/>
              <a:gdLst/>
              <a:ahLst/>
              <a:cxnLst/>
              <a:rect l="l" t="t" r="r" b="b"/>
              <a:pathLst>
                <a:path w="1536" h="768" extrusionOk="0">
                  <a:moveTo>
                    <a:pt x="1" y="0"/>
                  </a:moveTo>
                  <a:lnTo>
                    <a:pt x="1" y="768"/>
                  </a:lnTo>
                  <a:lnTo>
                    <a:pt x="1536" y="768"/>
                  </a:lnTo>
                  <a:lnTo>
                    <a:pt x="1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6"/>
            <p:cNvSpPr/>
            <p:nvPr/>
          </p:nvSpPr>
          <p:spPr>
            <a:xfrm>
              <a:off x="2111675" y="3991150"/>
              <a:ext cx="38400" cy="19225"/>
            </a:xfrm>
            <a:custGeom>
              <a:avLst/>
              <a:gdLst/>
              <a:ahLst/>
              <a:cxnLst/>
              <a:rect l="l" t="t" r="r" b="b"/>
              <a:pathLst>
                <a:path w="1536" h="769" extrusionOk="0">
                  <a:moveTo>
                    <a:pt x="1" y="1"/>
                  </a:moveTo>
                  <a:lnTo>
                    <a:pt x="1" y="768"/>
                  </a:lnTo>
                  <a:lnTo>
                    <a:pt x="1536" y="768"/>
                  </a:lnTo>
                  <a:lnTo>
                    <a:pt x="1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6"/>
            <p:cNvSpPr/>
            <p:nvPr/>
          </p:nvSpPr>
          <p:spPr>
            <a:xfrm>
              <a:off x="2111675" y="4029875"/>
              <a:ext cx="38400" cy="19200"/>
            </a:xfrm>
            <a:custGeom>
              <a:avLst/>
              <a:gdLst/>
              <a:ahLst/>
              <a:cxnLst/>
              <a:rect l="l" t="t" r="r" b="b"/>
              <a:pathLst>
                <a:path w="1536" h="768" extrusionOk="0">
                  <a:moveTo>
                    <a:pt x="1" y="0"/>
                  </a:moveTo>
                  <a:lnTo>
                    <a:pt x="1" y="767"/>
                  </a:lnTo>
                  <a:lnTo>
                    <a:pt x="1536" y="767"/>
                  </a:lnTo>
                  <a:lnTo>
                    <a:pt x="1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46"/>
          <p:cNvSpPr/>
          <p:nvPr/>
        </p:nvSpPr>
        <p:spPr>
          <a:xfrm>
            <a:off x="3184424" y="2233588"/>
            <a:ext cx="319325" cy="363300"/>
          </a:xfrm>
          <a:custGeom>
            <a:avLst/>
            <a:gdLst/>
            <a:ahLst/>
            <a:cxnLst/>
            <a:rect l="l" t="t" r="r" b="b"/>
            <a:pathLst>
              <a:path w="11553" h="13144" extrusionOk="0">
                <a:moveTo>
                  <a:pt x="1535" y="7204"/>
                </a:moveTo>
                <a:lnTo>
                  <a:pt x="1535" y="9038"/>
                </a:lnTo>
                <a:lnTo>
                  <a:pt x="768" y="8640"/>
                </a:lnTo>
                <a:lnTo>
                  <a:pt x="768" y="7588"/>
                </a:lnTo>
                <a:lnTo>
                  <a:pt x="1535" y="7204"/>
                </a:lnTo>
                <a:close/>
                <a:moveTo>
                  <a:pt x="10004" y="7204"/>
                </a:moveTo>
                <a:lnTo>
                  <a:pt x="10771" y="7588"/>
                </a:lnTo>
                <a:lnTo>
                  <a:pt x="10771" y="8640"/>
                </a:lnTo>
                <a:lnTo>
                  <a:pt x="10004" y="9038"/>
                </a:lnTo>
                <a:lnTo>
                  <a:pt x="10004" y="7204"/>
                </a:lnTo>
                <a:close/>
                <a:moveTo>
                  <a:pt x="3070" y="6196"/>
                </a:moveTo>
                <a:lnTo>
                  <a:pt x="3070" y="10046"/>
                </a:lnTo>
                <a:lnTo>
                  <a:pt x="2303" y="10046"/>
                </a:lnTo>
                <a:lnTo>
                  <a:pt x="2303" y="6196"/>
                </a:lnTo>
                <a:close/>
                <a:moveTo>
                  <a:pt x="9237" y="6196"/>
                </a:moveTo>
                <a:lnTo>
                  <a:pt x="9237" y="10046"/>
                </a:lnTo>
                <a:lnTo>
                  <a:pt x="8469" y="10046"/>
                </a:lnTo>
                <a:lnTo>
                  <a:pt x="8469" y="6196"/>
                </a:lnTo>
                <a:close/>
                <a:moveTo>
                  <a:pt x="6153" y="11609"/>
                </a:moveTo>
                <a:lnTo>
                  <a:pt x="6153" y="12376"/>
                </a:lnTo>
                <a:lnTo>
                  <a:pt x="5386" y="12376"/>
                </a:lnTo>
                <a:lnTo>
                  <a:pt x="5386" y="11609"/>
                </a:lnTo>
                <a:close/>
                <a:moveTo>
                  <a:pt x="5770" y="1"/>
                </a:moveTo>
                <a:cubicBezTo>
                  <a:pt x="2587" y="1"/>
                  <a:pt x="1" y="2600"/>
                  <a:pt x="1" y="5798"/>
                </a:cubicBezTo>
                <a:lnTo>
                  <a:pt x="1" y="9123"/>
                </a:lnTo>
                <a:lnTo>
                  <a:pt x="1535" y="9890"/>
                </a:lnTo>
                <a:lnTo>
                  <a:pt x="1535" y="10813"/>
                </a:lnTo>
                <a:lnTo>
                  <a:pt x="3851" y="10813"/>
                </a:lnTo>
                <a:lnTo>
                  <a:pt x="3851" y="5414"/>
                </a:lnTo>
                <a:lnTo>
                  <a:pt x="1535" y="5414"/>
                </a:lnTo>
                <a:lnTo>
                  <a:pt x="1535" y="6338"/>
                </a:lnTo>
                <a:lnTo>
                  <a:pt x="768" y="6721"/>
                </a:lnTo>
                <a:lnTo>
                  <a:pt x="768" y="5798"/>
                </a:lnTo>
                <a:cubicBezTo>
                  <a:pt x="768" y="3027"/>
                  <a:pt x="3013" y="782"/>
                  <a:pt x="5770" y="782"/>
                </a:cubicBezTo>
                <a:cubicBezTo>
                  <a:pt x="8526" y="782"/>
                  <a:pt x="10771" y="3027"/>
                  <a:pt x="10771" y="5798"/>
                </a:cubicBezTo>
                <a:lnTo>
                  <a:pt x="10771" y="6721"/>
                </a:lnTo>
                <a:lnTo>
                  <a:pt x="10004" y="6338"/>
                </a:lnTo>
                <a:lnTo>
                  <a:pt x="10004" y="5414"/>
                </a:lnTo>
                <a:lnTo>
                  <a:pt x="7702" y="5414"/>
                </a:lnTo>
                <a:lnTo>
                  <a:pt x="7702" y="10813"/>
                </a:lnTo>
                <a:lnTo>
                  <a:pt x="9237" y="10813"/>
                </a:lnTo>
                <a:lnTo>
                  <a:pt x="9237" y="11609"/>
                </a:lnTo>
                <a:lnTo>
                  <a:pt x="6920" y="11609"/>
                </a:lnTo>
                <a:lnTo>
                  <a:pt x="6920" y="10828"/>
                </a:lnTo>
                <a:lnTo>
                  <a:pt x="4618" y="10828"/>
                </a:lnTo>
                <a:lnTo>
                  <a:pt x="4618" y="13144"/>
                </a:lnTo>
                <a:lnTo>
                  <a:pt x="6920" y="13144"/>
                </a:lnTo>
                <a:lnTo>
                  <a:pt x="6920" y="12376"/>
                </a:lnTo>
                <a:lnTo>
                  <a:pt x="10004" y="12376"/>
                </a:lnTo>
                <a:lnTo>
                  <a:pt x="10004" y="9890"/>
                </a:lnTo>
                <a:lnTo>
                  <a:pt x="11552" y="9123"/>
                </a:lnTo>
                <a:lnTo>
                  <a:pt x="11552" y="5798"/>
                </a:lnTo>
                <a:cubicBezTo>
                  <a:pt x="11552" y="2600"/>
                  <a:pt x="8953" y="1"/>
                  <a:pt x="5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04;p46">
            <a:extLst>
              <a:ext uri="{FF2B5EF4-FFF2-40B4-BE49-F238E27FC236}">
                <a16:creationId xmlns:a16="http://schemas.microsoft.com/office/drawing/2014/main" id="{B7481CEB-CFAE-4AFC-A7AF-289BA992FDA8}"/>
              </a:ext>
            </a:extLst>
          </p:cNvPr>
          <p:cNvSpPr txBox="1">
            <a:spLocks/>
          </p:cNvSpPr>
          <p:nvPr/>
        </p:nvSpPr>
        <p:spPr>
          <a:xfrm>
            <a:off x="6900760" y="3310675"/>
            <a:ext cx="2195100" cy="37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000"/>
              <a:buFont typeface="Bellota Text"/>
              <a:buNone/>
              <a:defRPr sz="2200" b="1" i="0" u="none" strike="noStrike" cap="none">
                <a:solidFill>
                  <a:schemeClr val="dk2"/>
                </a:solidFill>
                <a:latin typeface="Lexend Deca"/>
                <a:ea typeface="Lexend Deca"/>
                <a:cs typeface="Lexend Deca"/>
                <a:sym typeface="Lexend Deca"/>
              </a:defRPr>
            </a:lvl1pPr>
            <a:lvl2pPr marL="914400" marR="0" lvl="1"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2pPr>
            <a:lvl3pPr marL="1371600" marR="0" lvl="2"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3pPr>
            <a:lvl4pPr marL="1828800" marR="0" lvl="3"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4pPr>
            <a:lvl5pPr marL="2286000" marR="0" lvl="4"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5pPr>
            <a:lvl6pPr marL="2743200" marR="0" lvl="5"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6pPr>
            <a:lvl7pPr marL="3200400" marR="0" lvl="6"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7pPr>
            <a:lvl8pPr marL="3657600" marR="0" lvl="7"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8pPr>
            <a:lvl9pPr marL="4114800" marR="0" lvl="8"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9pPr>
          </a:lstStyle>
          <a:p>
            <a:pPr marL="0" indent="0"/>
            <a:r>
              <a:rPr lang="en-US" dirty="0"/>
              <a:t>Budget</a:t>
            </a:r>
          </a:p>
        </p:txBody>
      </p:sp>
      <p:sp>
        <p:nvSpPr>
          <p:cNvPr id="38" name="Google Shape;405;p46">
            <a:extLst>
              <a:ext uri="{FF2B5EF4-FFF2-40B4-BE49-F238E27FC236}">
                <a16:creationId xmlns:a16="http://schemas.microsoft.com/office/drawing/2014/main" id="{50AF6BF1-B7CE-416F-BA68-A1D8F0D03A31}"/>
              </a:ext>
            </a:extLst>
          </p:cNvPr>
          <p:cNvSpPr txBox="1">
            <a:spLocks/>
          </p:cNvSpPr>
          <p:nvPr/>
        </p:nvSpPr>
        <p:spPr>
          <a:xfrm>
            <a:off x="6900760" y="3683874"/>
            <a:ext cx="2195100" cy="9277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1"/>
                </a:solidFill>
                <a:latin typeface="Bellota Text"/>
                <a:ea typeface="Bellota Text"/>
                <a:cs typeface="Bellota Text"/>
                <a:sym typeface="Bellota Text"/>
              </a:defRPr>
            </a:lvl1pPr>
            <a:lvl2pPr marL="914400" marR="0" lvl="1"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2pPr>
            <a:lvl3pPr marL="1371600" marR="0" lvl="2"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3pPr>
            <a:lvl4pPr marL="1828800" marR="0" lvl="3"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4pPr>
            <a:lvl5pPr marL="2286000" marR="0" lvl="4"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5pPr>
            <a:lvl6pPr marL="2743200" marR="0" lvl="5"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6pPr>
            <a:lvl7pPr marL="3200400" marR="0" lvl="6"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7pPr>
            <a:lvl8pPr marL="3657600" marR="0" lvl="7"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8pPr>
            <a:lvl9pPr marL="4114800" marR="0" lvl="8"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9pPr>
          </a:lstStyle>
          <a:p>
            <a:pPr marL="0" indent="0"/>
            <a:r>
              <a:rPr lang="en-US" dirty="0"/>
              <a:t>Using program model to create this; attributable vs. inappropriate costs</a:t>
            </a:r>
          </a:p>
        </p:txBody>
      </p:sp>
      <p:sp>
        <p:nvSpPr>
          <p:cNvPr id="39" name="Google Shape;408;p46">
            <a:extLst>
              <a:ext uri="{FF2B5EF4-FFF2-40B4-BE49-F238E27FC236}">
                <a16:creationId xmlns:a16="http://schemas.microsoft.com/office/drawing/2014/main" id="{5FC547DA-5BD9-4D7A-8BA7-6DC044A69AA7}"/>
              </a:ext>
            </a:extLst>
          </p:cNvPr>
          <p:cNvSpPr/>
          <p:nvPr/>
        </p:nvSpPr>
        <p:spPr>
          <a:xfrm>
            <a:off x="7413573"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11039;p103">
            <a:extLst>
              <a:ext uri="{FF2B5EF4-FFF2-40B4-BE49-F238E27FC236}">
                <a16:creationId xmlns:a16="http://schemas.microsoft.com/office/drawing/2014/main" id="{59D0E25D-5E89-470C-A04C-B7BA6994F8EA}"/>
              </a:ext>
            </a:extLst>
          </p:cNvPr>
          <p:cNvGrpSpPr/>
          <p:nvPr/>
        </p:nvGrpSpPr>
        <p:grpSpPr>
          <a:xfrm>
            <a:off x="7815430" y="2243172"/>
            <a:ext cx="365760" cy="365760"/>
            <a:chOff x="-61354875" y="2671225"/>
            <a:chExt cx="316650" cy="316650"/>
          </a:xfrm>
          <a:solidFill>
            <a:schemeClr val="bg1"/>
          </a:solidFill>
        </p:grpSpPr>
        <p:sp>
          <p:nvSpPr>
            <p:cNvPr id="49" name="Google Shape;11040;p103">
              <a:extLst>
                <a:ext uri="{FF2B5EF4-FFF2-40B4-BE49-F238E27FC236}">
                  <a16:creationId xmlns:a16="http://schemas.microsoft.com/office/drawing/2014/main" id="{838678D6-B2C7-4254-94FD-CEDC7120AB66}"/>
                </a:ext>
              </a:extLst>
            </p:cNvPr>
            <p:cNvSpPr/>
            <p:nvPr/>
          </p:nvSpPr>
          <p:spPr>
            <a:xfrm>
              <a:off x="-61354875" y="2671225"/>
              <a:ext cx="316650" cy="316650"/>
            </a:xfrm>
            <a:custGeom>
              <a:avLst/>
              <a:gdLst/>
              <a:ahLst/>
              <a:cxnLst/>
              <a:rect l="l" t="t" r="r" b="b"/>
              <a:pathLst>
                <a:path w="12666" h="12666" extrusionOk="0">
                  <a:moveTo>
                    <a:pt x="11405" y="1701"/>
                  </a:moveTo>
                  <a:cubicBezTo>
                    <a:pt x="11657" y="1701"/>
                    <a:pt x="11847" y="1890"/>
                    <a:pt x="11847" y="2111"/>
                  </a:cubicBezTo>
                  <a:lnTo>
                    <a:pt x="11847" y="3340"/>
                  </a:lnTo>
                  <a:lnTo>
                    <a:pt x="820" y="3340"/>
                  </a:lnTo>
                  <a:lnTo>
                    <a:pt x="820" y="2111"/>
                  </a:lnTo>
                  <a:cubicBezTo>
                    <a:pt x="820" y="1890"/>
                    <a:pt x="1009" y="1701"/>
                    <a:pt x="1198" y="1701"/>
                  </a:cubicBezTo>
                  <a:lnTo>
                    <a:pt x="1639" y="1701"/>
                  </a:lnTo>
                  <a:lnTo>
                    <a:pt x="1639" y="2111"/>
                  </a:lnTo>
                  <a:cubicBezTo>
                    <a:pt x="1639" y="2363"/>
                    <a:pt x="1828" y="2552"/>
                    <a:pt x="2048" y="2552"/>
                  </a:cubicBezTo>
                  <a:cubicBezTo>
                    <a:pt x="2237" y="2552"/>
                    <a:pt x="2427" y="2363"/>
                    <a:pt x="2427" y="2111"/>
                  </a:cubicBezTo>
                  <a:lnTo>
                    <a:pt x="2427" y="1701"/>
                  </a:lnTo>
                  <a:lnTo>
                    <a:pt x="5892" y="1701"/>
                  </a:lnTo>
                  <a:lnTo>
                    <a:pt x="5892" y="2111"/>
                  </a:lnTo>
                  <a:cubicBezTo>
                    <a:pt x="5892" y="2363"/>
                    <a:pt x="6081" y="2552"/>
                    <a:pt x="6333" y="2552"/>
                  </a:cubicBezTo>
                  <a:cubicBezTo>
                    <a:pt x="6585" y="2552"/>
                    <a:pt x="6743" y="2363"/>
                    <a:pt x="6743" y="2111"/>
                  </a:cubicBezTo>
                  <a:lnTo>
                    <a:pt x="6743" y="1701"/>
                  </a:lnTo>
                  <a:lnTo>
                    <a:pt x="10208" y="1701"/>
                  </a:lnTo>
                  <a:lnTo>
                    <a:pt x="10208" y="2111"/>
                  </a:lnTo>
                  <a:cubicBezTo>
                    <a:pt x="10208" y="2363"/>
                    <a:pt x="10397" y="2552"/>
                    <a:pt x="10618" y="2552"/>
                  </a:cubicBezTo>
                  <a:cubicBezTo>
                    <a:pt x="10870" y="2552"/>
                    <a:pt x="11027" y="2363"/>
                    <a:pt x="11027" y="2111"/>
                  </a:cubicBezTo>
                  <a:lnTo>
                    <a:pt x="11027" y="1701"/>
                  </a:lnTo>
                  <a:close/>
                  <a:moveTo>
                    <a:pt x="11878" y="4159"/>
                  </a:moveTo>
                  <a:lnTo>
                    <a:pt x="11878" y="6112"/>
                  </a:lnTo>
                  <a:lnTo>
                    <a:pt x="11847" y="6112"/>
                  </a:lnTo>
                  <a:cubicBezTo>
                    <a:pt x="11090" y="5072"/>
                    <a:pt x="9862" y="4442"/>
                    <a:pt x="8538" y="4442"/>
                  </a:cubicBezTo>
                  <a:cubicBezTo>
                    <a:pt x="6239" y="4442"/>
                    <a:pt x="4411" y="6301"/>
                    <a:pt x="4411" y="8569"/>
                  </a:cubicBezTo>
                  <a:cubicBezTo>
                    <a:pt x="4411" y="9168"/>
                    <a:pt x="4506" y="9735"/>
                    <a:pt x="4758" y="10239"/>
                  </a:cubicBezTo>
                  <a:lnTo>
                    <a:pt x="1261" y="10239"/>
                  </a:lnTo>
                  <a:cubicBezTo>
                    <a:pt x="1009" y="10239"/>
                    <a:pt x="851" y="10050"/>
                    <a:pt x="851" y="9830"/>
                  </a:cubicBezTo>
                  <a:lnTo>
                    <a:pt x="851" y="4159"/>
                  </a:lnTo>
                  <a:close/>
                  <a:moveTo>
                    <a:pt x="8538" y="5261"/>
                  </a:moveTo>
                  <a:cubicBezTo>
                    <a:pt x="10334" y="5261"/>
                    <a:pt x="11847" y="6774"/>
                    <a:pt x="11847" y="8569"/>
                  </a:cubicBezTo>
                  <a:cubicBezTo>
                    <a:pt x="11847" y="10397"/>
                    <a:pt x="10334" y="11877"/>
                    <a:pt x="8538" y="11877"/>
                  </a:cubicBezTo>
                  <a:cubicBezTo>
                    <a:pt x="6711" y="11877"/>
                    <a:pt x="5230" y="10397"/>
                    <a:pt x="5230" y="8569"/>
                  </a:cubicBezTo>
                  <a:cubicBezTo>
                    <a:pt x="5230" y="6774"/>
                    <a:pt x="6743" y="5261"/>
                    <a:pt x="8538" y="5261"/>
                  </a:cubicBezTo>
                  <a:close/>
                  <a:moveTo>
                    <a:pt x="2048" y="0"/>
                  </a:moveTo>
                  <a:cubicBezTo>
                    <a:pt x="1828" y="0"/>
                    <a:pt x="1639" y="189"/>
                    <a:pt x="1639" y="441"/>
                  </a:cubicBezTo>
                  <a:lnTo>
                    <a:pt x="1639" y="851"/>
                  </a:lnTo>
                  <a:lnTo>
                    <a:pt x="1198" y="851"/>
                  </a:lnTo>
                  <a:cubicBezTo>
                    <a:pt x="536" y="851"/>
                    <a:pt x="1" y="1418"/>
                    <a:pt x="1" y="2079"/>
                  </a:cubicBezTo>
                  <a:lnTo>
                    <a:pt x="1" y="9798"/>
                  </a:lnTo>
                  <a:cubicBezTo>
                    <a:pt x="1" y="10460"/>
                    <a:pt x="536" y="11027"/>
                    <a:pt x="1198" y="11027"/>
                  </a:cubicBezTo>
                  <a:lnTo>
                    <a:pt x="5230" y="11027"/>
                  </a:lnTo>
                  <a:cubicBezTo>
                    <a:pt x="5987" y="12003"/>
                    <a:pt x="7184" y="12665"/>
                    <a:pt x="8538" y="12665"/>
                  </a:cubicBezTo>
                  <a:cubicBezTo>
                    <a:pt x="10807" y="12665"/>
                    <a:pt x="12666" y="10838"/>
                    <a:pt x="12666" y="8538"/>
                  </a:cubicBezTo>
                  <a:lnTo>
                    <a:pt x="12666" y="2079"/>
                  </a:lnTo>
                  <a:cubicBezTo>
                    <a:pt x="12666" y="1418"/>
                    <a:pt x="12130" y="851"/>
                    <a:pt x="11405" y="851"/>
                  </a:cubicBezTo>
                  <a:lnTo>
                    <a:pt x="11027" y="851"/>
                  </a:lnTo>
                  <a:lnTo>
                    <a:pt x="11027" y="441"/>
                  </a:lnTo>
                  <a:cubicBezTo>
                    <a:pt x="11027" y="189"/>
                    <a:pt x="10807" y="0"/>
                    <a:pt x="10618" y="0"/>
                  </a:cubicBezTo>
                  <a:cubicBezTo>
                    <a:pt x="10397" y="0"/>
                    <a:pt x="10177" y="189"/>
                    <a:pt x="10177" y="441"/>
                  </a:cubicBezTo>
                  <a:lnTo>
                    <a:pt x="10177" y="851"/>
                  </a:lnTo>
                  <a:lnTo>
                    <a:pt x="6711" y="851"/>
                  </a:lnTo>
                  <a:lnTo>
                    <a:pt x="6711" y="441"/>
                  </a:lnTo>
                  <a:cubicBezTo>
                    <a:pt x="6711" y="189"/>
                    <a:pt x="6522" y="0"/>
                    <a:pt x="6333" y="0"/>
                  </a:cubicBezTo>
                  <a:cubicBezTo>
                    <a:pt x="6081" y="0"/>
                    <a:pt x="5892" y="189"/>
                    <a:pt x="5892" y="441"/>
                  </a:cubicBezTo>
                  <a:lnTo>
                    <a:pt x="5892" y="851"/>
                  </a:lnTo>
                  <a:lnTo>
                    <a:pt x="2427" y="851"/>
                  </a:lnTo>
                  <a:lnTo>
                    <a:pt x="2427" y="441"/>
                  </a:lnTo>
                  <a:cubicBezTo>
                    <a:pt x="2427" y="189"/>
                    <a:pt x="2237"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041;p103">
              <a:extLst>
                <a:ext uri="{FF2B5EF4-FFF2-40B4-BE49-F238E27FC236}">
                  <a16:creationId xmlns:a16="http://schemas.microsoft.com/office/drawing/2014/main" id="{C3A25BF8-914C-4D26-AEB1-6066C0A168A7}"/>
                </a:ext>
              </a:extLst>
            </p:cNvPr>
            <p:cNvSpPr/>
            <p:nvPr/>
          </p:nvSpPr>
          <p:spPr>
            <a:xfrm>
              <a:off x="-61172925" y="2813775"/>
              <a:ext cx="62225" cy="145725"/>
            </a:xfrm>
            <a:custGeom>
              <a:avLst/>
              <a:gdLst/>
              <a:ahLst/>
              <a:cxnLst/>
              <a:rect l="l" t="t" r="r" b="b"/>
              <a:pathLst>
                <a:path w="2489" h="5829" extrusionOk="0">
                  <a:moveTo>
                    <a:pt x="1260" y="0"/>
                  </a:moveTo>
                  <a:cubicBezTo>
                    <a:pt x="1008" y="0"/>
                    <a:pt x="819" y="190"/>
                    <a:pt x="819" y="410"/>
                  </a:cubicBezTo>
                  <a:lnTo>
                    <a:pt x="819" y="662"/>
                  </a:lnTo>
                  <a:cubicBezTo>
                    <a:pt x="347" y="820"/>
                    <a:pt x="0" y="1292"/>
                    <a:pt x="0" y="1859"/>
                  </a:cubicBezTo>
                  <a:cubicBezTo>
                    <a:pt x="0" y="2521"/>
                    <a:pt x="536" y="2899"/>
                    <a:pt x="977" y="3245"/>
                  </a:cubicBezTo>
                  <a:cubicBezTo>
                    <a:pt x="1292" y="3466"/>
                    <a:pt x="1639" y="3687"/>
                    <a:pt x="1639" y="3939"/>
                  </a:cubicBezTo>
                  <a:cubicBezTo>
                    <a:pt x="1639" y="4191"/>
                    <a:pt x="1450" y="4380"/>
                    <a:pt x="1260" y="4380"/>
                  </a:cubicBezTo>
                  <a:cubicBezTo>
                    <a:pt x="1008" y="4380"/>
                    <a:pt x="819" y="4191"/>
                    <a:pt x="819" y="3939"/>
                  </a:cubicBezTo>
                  <a:cubicBezTo>
                    <a:pt x="819" y="3718"/>
                    <a:pt x="630" y="3498"/>
                    <a:pt x="441" y="3498"/>
                  </a:cubicBezTo>
                  <a:cubicBezTo>
                    <a:pt x="189" y="3498"/>
                    <a:pt x="0" y="3718"/>
                    <a:pt x="0" y="3939"/>
                  </a:cubicBezTo>
                  <a:cubicBezTo>
                    <a:pt x="0" y="4506"/>
                    <a:pt x="347" y="4915"/>
                    <a:pt x="819" y="5136"/>
                  </a:cubicBezTo>
                  <a:lnTo>
                    <a:pt x="819" y="5388"/>
                  </a:lnTo>
                  <a:cubicBezTo>
                    <a:pt x="819" y="5640"/>
                    <a:pt x="1008" y="5829"/>
                    <a:pt x="1260" y="5829"/>
                  </a:cubicBezTo>
                  <a:cubicBezTo>
                    <a:pt x="1481" y="5829"/>
                    <a:pt x="1639" y="5640"/>
                    <a:pt x="1639" y="5388"/>
                  </a:cubicBezTo>
                  <a:lnTo>
                    <a:pt x="1639" y="5136"/>
                  </a:lnTo>
                  <a:cubicBezTo>
                    <a:pt x="2111" y="4978"/>
                    <a:pt x="2489" y="4506"/>
                    <a:pt x="2489" y="3939"/>
                  </a:cubicBezTo>
                  <a:cubicBezTo>
                    <a:pt x="2489" y="3277"/>
                    <a:pt x="1922" y="2867"/>
                    <a:pt x="1481" y="2552"/>
                  </a:cubicBezTo>
                  <a:cubicBezTo>
                    <a:pt x="1166" y="2332"/>
                    <a:pt x="819" y="2080"/>
                    <a:pt x="819" y="1859"/>
                  </a:cubicBezTo>
                  <a:cubicBezTo>
                    <a:pt x="819" y="1607"/>
                    <a:pt x="1008" y="1418"/>
                    <a:pt x="1260" y="1418"/>
                  </a:cubicBezTo>
                  <a:cubicBezTo>
                    <a:pt x="1513" y="1418"/>
                    <a:pt x="1639" y="1607"/>
                    <a:pt x="1639" y="1859"/>
                  </a:cubicBezTo>
                  <a:cubicBezTo>
                    <a:pt x="1639" y="2080"/>
                    <a:pt x="1859" y="2269"/>
                    <a:pt x="2048" y="2269"/>
                  </a:cubicBezTo>
                  <a:cubicBezTo>
                    <a:pt x="2300" y="2269"/>
                    <a:pt x="2489" y="2080"/>
                    <a:pt x="2489" y="1859"/>
                  </a:cubicBezTo>
                  <a:cubicBezTo>
                    <a:pt x="2489" y="1292"/>
                    <a:pt x="2143" y="883"/>
                    <a:pt x="1639" y="662"/>
                  </a:cubicBezTo>
                  <a:lnTo>
                    <a:pt x="1639" y="410"/>
                  </a:lnTo>
                  <a:cubicBezTo>
                    <a:pt x="1639" y="158"/>
                    <a:pt x="1450" y="0"/>
                    <a:pt x="1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042;p103">
              <a:extLst>
                <a:ext uri="{FF2B5EF4-FFF2-40B4-BE49-F238E27FC236}">
                  <a16:creationId xmlns:a16="http://schemas.microsoft.com/office/drawing/2014/main" id="{7FEC1231-568F-49D7-AB9B-1FAFAB25EFC7}"/>
                </a:ext>
              </a:extLst>
            </p:cNvPr>
            <p:cNvSpPr/>
            <p:nvPr/>
          </p:nvSpPr>
          <p:spPr>
            <a:xfrm>
              <a:off x="-61313925" y="2796450"/>
              <a:ext cx="40975" cy="20500"/>
            </a:xfrm>
            <a:custGeom>
              <a:avLst/>
              <a:gdLst/>
              <a:ahLst/>
              <a:cxnLst/>
              <a:rect l="l" t="t" r="r" b="b"/>
              <a:pathLst>
                <a:path w="1639" h="820" extrusionOk="0">
                  <a:moveTo>
                    <a:pt x="410" y="0"/>
                  </a:moveTo>
                  <a:cubicBezTo>
                    <a:pt x="158" y="0"/>
                    <a:pt x="1" y="189"/>
                    <a:pt x="1" y="378"/>
                  </a:cubicBezTo>
                  <a:cubicBezTo>
                    <a:pt x="1" y="630"/>
                    <a:pt x="158" y="820"/>
                    <a:pt x="410" y="820"/>
                  </a:cubicBezTo>
                  <a:lnTo>
                    <a:pt x="1230" y="820"/>
                  </a:lnTo>
                  <a:cubicBezTo>
                    <a:pt x="1482" y="820"/>
                    <a:pt x="1639" y="630"/>
                    <a:pt x="1639" y="378"/>
                  </a:cubicBezTo>
                  <a:cubicBezTo>
                    <a:pt x="1639" y="158"/>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43;p103">
              <a:extLst>
                <a:ext uri="{FF2B5EF4-FFF2-40B4-BE49-F238E27FC236}">
                  <a16:creationId xmlns:a16="http://schemas.microsoft.com/office/drawing/2014/main" id="{D7E13341-B716-4C23-8F45-EDC7F9E88061}"/>
                </a:ext>
              </a:extLst>
            </p:cNvPr>
            <p:cNvSpPr/>
            <p:nvPr/>
          </p:nvSpPr>
          <p:spPr>
            <a:xfrm>
              <a:off x="-61313925" y="2837400"/>
              <a:ext cx="40975" cy="20500"/>
            </a:xfrm>
            <a:custGeom>
              <a:avLst/>
              <a:gdLst/>
              <a:ahLst/>
              <a:cxnLst/>
              <a:rect l="l" t="t" r="r" b="b"/>
              <a:pathLst>
                <a:path w="1639" h="820" extrusionOk="0">
                  <a:moveTo>
                    <a:pt x="410" y="1"/>
                  </a:moveTo>
                  <a:cubicBezTo>
                    <a:pt x="158" y="1"/>
                    <a:pt x="1" y="190"/>
                    <a:pt x="1" y="442"/>
                  </a:cubicBezTo>
                  <a:cubicBezTo>
                    <a:pt x="1" y="631"/>
                    <a:pt x="158" y="820"/>
                    <a:pt x="410" y="820"/>
                  </a:cubicBezTo>
                  <a:lnTo>
                    <a:pt x="1230" y="820"/>
                  </a:lnTo>
                  <a:cubicBezTo>
                    <a:pt x="1482" y="820"/>
                    <a:pt x="1639" y="631"/>
                    <a:pt x="1639" y="442"/>
                  </a:cubicBezTo>
                  <a:cubicBezTo>
                    <a:pt x="1639" y="190"/>
                    <a:pt x="1419" y="1"/>
                    <a:pt x="12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44;p103">
              <a:extLst>
                <a:ext uri="{FF2B5EF4-FFF2-40B4-BE49-F238E27FC236}">
                  <a16:creationId xmlns:a16="http://schemas.microsoft.com/office/drawing/2014/main" id="{29715EA4-1F6E-4815-8E05-C14155065C66}"/>
                </a:ext>
              </a:extLst>
            </p:cNvPr>
            <p:cNvSpPr/>
            <p:nvPr/>
          </p:nvSpPr>
          <p:spPr>
            <a:xfrm>
              <a:off x="-61313925" y="2877575"/>
              <a:ext cx="40975" cy="22075"/>
            </a:xfrm>
            <a:custGeom>
              <a:avLst/>
              <a:gdLst/>
              <a:ahLst/>
              <a:cxnLst/>
              <a:rect l="l" t="t" r="r" b="b"/>
              <a:pathLst>
                <a:path w="1639" h="883" extrusionOk="0">
                  <a:moveTo>
                    <a:pt x="410" y="0"/>
                  </a:moveTo>
                  <a:cubicBezTo>
                    <a:pt x="158" y="0"/>
                    <a:pt x="1" y="221"/>
                    <a:pt x="1" y="441"/>
                  </a:cubicBezTo>
                  <a:cubicBezTo>
                    <a:pt x="1" y="693"/>
                    <a:pt x="158" y="883"/>
                    <a:pt x="410" y="883"/>
                  </a:cubicBezTo>
                  <a:lnTo>
                    <a:pt x="1230" y="883"/>
                  </a:lnTo>
                  <a:cubicBezTo>
                    <a:pt x="1482" y="883"/>
                    <a:pt x="1639" y="693"/>
                    <a:pt x="1639" y="441"/>
                  </a:cubicBezTo>
                  <a:cubicBezTo>
                    <a:pt x="1639" y="221"/>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0A22-48E5-4076-B7D3-1E80B50392B0}"/>
              </a:ext>
            </a:extLst>
          </p:cNvPr>
          <p:cNvSpPr>
            <a:spLocks noGrp="1"/>
          </p:cNvSpPr>
          <p:nvPr>
            <p:ph type="title"/>
          </p:nvPr>
        </p:nvSpPr>
        <p:spPr>
          <a:xfrm>
            <a:off x="1807950" y="1300050"/>
            <a:ext cx="5528100" cy="1271700"/>
          </a:xfrm>
        </p:spPr>
        <p:txBody>
          <a:bodyPr/>
          <a:lstStyle/>
          <a:p>
            <a:r>
              <a:rPr lang="en-US" dirty="0"/>
              <a:t>Impact of </a:t>
            </a:r>
            <a:r>
              <a:rPr lang="en-US" dirty="0">
                <a:solidFill>
                  <a:schemeClr val="accent1"/>
                </a:solidFill>
              </a:rPr>
              <a:t>Evaluation</a:t>
            </a:r>
          </a:p>
        </p:txBody>
      </p:sp>
      <p:sp>
        <p:nvSpPr>
          <p:cNvPr id="3" name="Subtitle 2">
            <a:extLst>
              <a:ext uri="{FF2B5EF4-FFF2-40B4-BE49-F238E27FC236}">
                <a16:creationId xmlns:a16="http://schemas.microsoft.com/office/drawing/2014/main" id="{1FB79F69-B2F0-4715-A8F6-628A8987CCF5}"/>
              </a:ext>
            </a:extLst>
          </p:cNvPr>
          <p:cNvSpPr>
            <a:spLocks noGrp="1"/>
          </p:cNvSpPr>
          <p:nvPr>
            <p:ph type="subTitle" idx="1"/>
          </p:nvPr>
        </p:nvSpPr>
        <p:spPr/>
        <p:txBody>
          <a:bodyPr/>
          <a:lstStyle/>
          <a:p>
            <a:r>
              <a:rPr lang="en-US" dirty="0"/>
              <a:t>Successes, challenges, areas of growth, progress towards intended goals, important intervention areas, effectiveness of implementation strategies, quality of staff</a:t>
            </a:r>
          </a:p>
        </p:txBody>
      </p:sp>
    </p:spTree>
    <p:extLst>
      <p:ext uri="{BB962C8B-B14F-4D97-AF65-F5344CB8AC3E}">
        <p14:creationId xmlns:p14="http://schemas.microsoft.com/office/powerpoint/2010/main" val="350742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dirty="0"/>
              <a:t>What to </a:t>
            </a:r>
            <a:r>
              <a:rPr lang="en" dirty="0">
                <a:solidFill>
                  <a:schemeClr val="accent1"/>
                </a:solidFill>
              </a:rPr>
              <a:t>include</a:t>
            </a:r>
            <a:endParaRPr dirty="0">
              <a:solidFill>
                <a:schemeClr val="accent1"/>
              </a:solidFill>
            </a:endParaRPr>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sp>
        <p:nvSpPr>
          <p:cNvPr id="331" name="Google Shape;331;p42"/>
          <p:cNvSpPr txBox="1">
            <a:spLocks noGrp="1"/>
          </p:cNvSpPr>
          <p:nvPr>
            <p:ph type="subTitle" idx="1"/>
          </p:nvPr>
        </p:nvSpPr>
        <p:spPr>
          <a:xfrm>
            <a:off x="317500" y="1903650"/>
            <a:ext cx="2693278" cy="3732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dirty="0"/>
              <a:t>External Evaluator</a:t>
            </a:r>
            <a:endParaRPr dirty="0"/>
          </a:p>
        </p:txBody>
      </p:sp>
      <p:sp>
        <p:nvSpPr>
          <p:cNvPr id="332" name="Google Shape;332;p42"/>
          <p:cNvSpPr txBox="1">
            <a:spLocks noGrp="1"/>
          </p:cNvSpPr>
          <p:nvPr>
            <p:ph type="subTitle" idx="2"/>
          </p:nvPr>
        </p:nvSpPr>
        <p:spPr>
          <a:xfrm>
            <a:off x="0" y="2276850"/>
            <a:ext cx="3010827" cy="5184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dirty="0"/>
              <a:t>When possible, use an external evaluator. Reduces bias and allows for more fidelity in evaluations.</a:t>
            </a:r>
            <a:endParaRPr dirty="0"/>
          </a:p>
        </p:txBody>
      </p:sp>
      <p:sp>
        <p:nvSpPr>
          <p:cNvPr id="333" name="Google Shape;333;p42"/>
          <p:cNvSpPr txBox="1">
            <a:spLocks noGrp="1"/>
          </p:cNvSpPr>
          <p:nvPr>
            <p:ph type="subTitle" idx="3"/>
          </p:nvPr>
        </p:nvSpPr>
        <p:spPr>
          <a:xfrm>
            <a:off x="1117600" y="3349000"/>
            <a:ext cx="1893274" cy="3732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dirty="0"/>
              <a:t>Stakeholder Feedback</a:t>
            </a:r>
            <a:endParaRPr dirty="0"/>
          </a:p>
        </p:txBody>
      </p:sp>
      <p:sp>
        <p:nvSpPr>
          <p:cNvPr id="334" name="Google Shape;334;p42"/>
          <p:cNvSpPr txBox="1">
            <a:spLocks noGrp="1"/>
          </p:cNvSpPr>
          <p:nvPr>
            <p:ph type="subTitle" idx="4"/>
          </p:nvPr>
        </p:nvSpPr>
        <p:spPr>
          <a:xfrm>
            <a:off x="387211" y="4014159"/>
            <a:ext cx="2693278" cy="5184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dirty="0"/>
              <a:t>Allow your partners and members of the community to evaluate impact</a:t>
            </a:r>
            <a:endParaRPr dirty="0"/>
          </a:p>
        </p:txBody>
      </p:sp>
      <p:sp>
        <p:nvSpPr>
          <p:cNvPr id="335" name="Google Shape;335;p42"/>
          <p:cNvSpPr txBox="1">
            <a:spLocks noGrp="1"/>
          </p:cNvSpPr>
          <p:nvPr>
            <p:ph type="subTitle" idx="5"/>
          </p:nvPr>
        </p:nvSpPr>
        <p:spPr>
          <a:xfrm>
            <a:off x="6133172" y="1903650"/>
            <a:ext cx="2693327"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Specific Questions</a:t>
            </a:r>
            <a:endParaRPr dirty="0"/>
          </a:p>
        </p:txBody>
      </p:sp>
      <p:sp>
        <p:nvSpPr>
          <p:cNvPr id="336" name="Google Shape;336;p42"/>
          <p:cNvSpPr txBox="1">
            <a:spLocks noGrp="1"/>
          </p:cNvSpPr>
          <p:nvPr>
            <p:ph type="subTitle" idx="6"/>
          </p:nvPr>
        </p:nvSpPr>
        <p:spPr>
          <a:xfrm>
            <a:off x="6133126" y="2276850"/>
            <a:ext cx="2464774" cy="51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Include questions that are linked to the defined goals and objectives</a:t>
            </a:r>
            <a:endParaRPr dirty="0"/>
          </a:p>
        </p:txBody>
      </p:sp>
      <p:sp>
        <p:nvSpPr>
          <p:cNvPr id="337" name="Google Shape;337;p42"/>
          <p:cNvSpPr txBox="1">
            <a:spLocks noGrp="1"/>
          </p:cNvSpPr>
          <p:nvPr>
            <p:ph type="subTitle" idx="7"/>
          </p:nvPr>
        </p:nvSpPr>
        <p:spPr>
          <a:xfrm>
            <a:off x="6133173" y="3349000"/>
            <a:ext cx="2693326"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Assessment Data</a:t>
            </a:r>
            <a:endParaRPr dirty="0"/>
          </a:p>
        </p:txBody>
      </p:sp>
      <p:sp>
        <p:nvSpPr>
          <p:cNvPr id="338" name="Google Shape;338;p42"/>
          <p:cNvSpPr txBox="1">
            <a:spLocks noGrp="1"/>
          </p:cNvSpPr>
          <p:nvPr>
            <p:ph type="subTitle" idx="8"/>
          </p:nvPr>
        </p:nvSpPr>
        <p:spPr>
          <a:xfrm>
            <a:off x="6133125" y="3722199"/>
            <a:ext cx="2623663" cy="810359"/>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Report cards, state assessments, progress reports</a:t>
            </a:r>
            <a:endParaRPr dirty="0"/>
          </a:p>
        </p:txBody>
      </p:sp>
      <p:sp>
        <p:nvSpPr>
          <p:cNvPr id="339" name="Google Shape;339;p42"/>
          <p:cNvSpPr/>
          <p:nvPr/>
        </p:nvSpPr>
        <p:spPr>
          <a:xfrm>
            <a:off x="3241363" y="17388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2"/>
          <p:cNvSpPr/>
          <p:nvPr/>
        </p:nvSpPr>
        <p:spPr>
          <a:xfrm>
            <a:off x="4733113" y="17388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2"/>
          <p:cNvSpPr/>
          <p:nvPr/>
        </p:nvSpPr>
        <p:spPr>
          <a:xfrm>
            <a:off x="3241363" y="3204350"/>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2"/>
          <p:cNvSpPr/>
          <p:nvPr/>
        </p:nvSpPr>
        <p:spPr>
          <a:xfrm>
            <a:off x="4733113" y="3204350"/>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42"/>
          <p:cNvGrpSpPr/>
          <p:nvPr/>
        </p:nvGrpSpPr>
        <p:grpSpPr>
          <a:xfrm>
            <a:off x="3573585" y="2085528"/>
            <a:ext cx="505045" cy="505622"/>
            <a:chOff x="1995525" y="1416100"/>
            <a:chExt cx="328250" cy="328625"/>
          </a:xfrm>
        </p:grpSpPr>
        <p:sp>
          <p:nvSpPr>
            <p:cNvPr id="344" name="Google Shape;344;p42"/>
            <p:cNvSpPr/>
            <p:nvPr/>
          </p:nvSpPr>
          <p:spPr>
            <a:xfrm>
              <a:off x="1995525" y="1416100"/>
              <a:ext cx="328250" cy="328625"/>
            </a:xfrm>
            <a:custGeom>
              <a:avLst/>
              <a:gdLst/>
              <a:ahLst/>
              <a:cxnLst/>
              <a:rect l="l" t="t" r="r" b="b"/>
              <a:pathLst>
                <a:path w="13130" h="13145" extrusionOk="0">
                  <a:moveTo>
                    <a:pt x="12362" y="782"/>
                  </a:moveTo>
                  <a:lnTo>
                    <a:pt x="12362" y="4647"/>
                  </a:lnTo>
                  <a:lnTo>
                    <a:pt x="9520" y="4647"/>
                  </a:lnTo>
                  <a:lnTo>
                    <a:pt x="8483" y="5414"/>
                  </a:lnTo>
                  <a:lnTo>
                    <a:pt x="8483" y="4647"/>
                  </a:lnTo>
                  <a:lnTo>
                    <a:pt x="6949" y="4647"/>
                  </a:lnTo>
                  <a:lnTo>
                    <a:pt x="6949" y="782"/>
                  </a:lnTo>
                  <a:close/>
                  <a:moveTo>
                    <a:pt x="3482" y="6195"/>
                  </a:moveTo>
                  <a:cubicBezTo>
                    <a:pt x="4121" y="6195"/>
                    <a:pt x="4647" y="6707"/>
                    <a:pt x="4647" y="7347"/>
                  </a:cubicBezTo>
                  <a:lnTo>
                    <a:pt x="4647" y="7730"/>
                  </a:lnTo>
                  <a:lnTo>
                    <a:pt x="2330" y="7730"/>
                  </a:lnTo>
                  <a:lnTo>
                    <a:pt x="2330" y="7347"/>
                  </a:lnTo>
                  <a:cubicBezTo>
                    <a:pt x="2330" y="6707"/>
                    <a:pt x="2842" y="6195"/>
                    <a:pt x="3482" y="6195"/>
                  </a:cubicBezTo>
                  <a:close/>
                  <a:moveTo>
                    <a:pt x="6182" y="1578"/>
                  </a:moveTo>
                  <a:lnTo>
                    <a:pt x="6182" y="5414"/>
                  </a:lnTo>
                  <a:lnTo>
                    <a:pt x="7716" y="5414"/>
                  </a:lnTo>
                  <a:lnTo>
                    <a:pt x="7716" y="6962"/>
                  </a:lnTo>
                  <a:lnTo>
                    <a:pt x="9776" y="5414"/>
                  </a:lnTo>
                  <a:lnTo>
                    <a:pt x="11566" y="5414"/>
                  </a:lnTo>
                  <a:lnTo>
                    <a:pt x="11566" y="7730"/>
                  </a:lnTo>
                  <a:lnTo>
                    <a:pt x="5414" y="7730"/>
                  </a:lnTo>
                  <a:lnTo>
                    <a:pt x="5414" y="7347"/>
                  </a:lnTo>
                  <a:cubicBezTo>
                    <a:pt x="5414" y="6280"/>
                    <a:pt x="4547" y="5414"/>
                    <a:pt x="3482" y="5414"/>
                  </a:cubicBezTo>
                  <a:cubicBezTo>
                    <a:pt x="2430" y="5414"/>
                    <a:pt x="1563" y="6280"/>
                    <a:pt x="1563" y="7347"/>
                  </a:cubicBezTo>
                  <a:lnTo>
                    <a:pt x="1563" y="7730"/>
                  </a:lnTo>
                  <a:lnTo>
                    <a:pt x="767" y="7730"/>
                  </a:lnTo>
                  <a:lnTo>
                    <a:pt x="767" y="1578"/>
                  </a:lnTo>
                  <a:close/>
                  <a:moveTo>
                    <a:pt x="11566" y="8497"/>
                  </a:moveTo>
                  <a:lnTo>
                    <a:pt x="11566" y="10060"/>
                  </a:lnTo>
                  <a:lnTo>
                    <a:pt x="767" y="10060"/>
                  </a:lnTo>
                  <a:lnTo>
                    <a:pt x="767" y="8497"/>
                  </a:lnTo>
                  <a:close/>
                  <a:moveTo>
                    <a:pt x="6949" y="10842"/>
                  </a:moveTo>
                  <a:lnTo>
                    <a:pt x="6949" y="12377"/>
                  </a:lnTo>
                  <a:lnTo>
                    <a:pt x="5414" y="12377"/>
                  </a:lnTo>
                  <a:lnTo>
                    <a:pt x="5414" y="10842"/>
                  </a:lnTo>
                  <a:close/>
                  <a:moveTo>
                    <a:pt x="6182" y="0"/>
                  </a:moveTo>
                  <a:lnTo>
                    <a:pt x="6182" y="796"/>
                  </a:lnTo>
                  <a:lnTo>
                    <a:pt x="0" y="796"/>
                  </a:lnTo>
                  <a:lnTo>
                    <a:pt x="0" y="10842"/>
                  </a:lnTo>
                  <a:lnTo>
                    <a:pt x="4647" y="10842"/>
                  </a:lnTo>
                  <a:lnTo>
                    <a:pt x="4647" y="12377"/>
                  </a:lnTo>
                  <a:lnTo>
                    <a:pt x="3098" y="12377"/>
                  </a:lnTo>
                  <a:lnTo>
                    <a:pt x="3098" y="13144"/>
                  </a:lnTo>
                  <a:lnTo>
                    <a:pt x="9264" y="13144"/>
                  </a:lnTo>
                  <a:lnTo>
                    <a:pt x="9264" y="12377"/>
                  </a:lnTo>
                  <a:lnTo>
                    <a:pt x="7716" y="12377"/>
                  </a:lnTo>
                  <a:lnTo>
                    <a:pt x="7716" y="10842"/>
                  </a:lnTo>
                  <a:lnTo>
                    <a:pt x="12334" y="10842"/>
                  </a:lnTo>
                  <a:lnTo>
                    <a:pt x="12334" y="5414"/>
                  </a:lnTo>
                  <a:lnTo>
                    <a:pt x="13129" y="5414"/>
                  </a:lnTo>
                  <a:lnTo>
                    <a:pt x="131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2"/>
            <p:cNvSpPr/>
            <p:nvPr/>
          </p:nvSpPr>
          <p:spPr>
            <a:xfrm>
              <a:off x="2188425" y="1493900"/>
              <a:ext cx="77075" cy="19200"/>
            </a:xfrm>
            <a:custGeom>
              <a:avLst/>
              <a:gdLst/>
              <a:ahLst/>
              <a:cxnLst/>
              <a:rect l="l" t="t" r="r" b="b"/>
              <a:pathLst>
                <a:path w="3083" h="768" extrusionOk="0">
                  <a:moveTo>
                    <a:pt x="0" y="0"/>
                  </a:moveTo>
                  <a:lnTo>
                    <a:pt x="0" y="768"/>
                  </a:lnTo>
                  <a:lnTo>
                    <a:pt x="3083" y="768"/>
                  </a:lnTo>
                  <a:lnTo>
                    <a:pt x="30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2"/>
            <p:cNvSpPr/>
            <p:nvPr/>
          </p:nvSpPr>
          <p:spPr>
            <a:xfrm>
              <a:off x="2188425" y="1455525"/>
              <a:ext cx="96275" cy="19225"/>
            </a:xfrm>
            <a:custGeom>
              <a:avLst/>
              <a:gdLst/>
              <a:ahLst/>
              <a:cxnLst/>
              <a:rect l="l" t="t" r="r" b="b"/>
              <a:pathLst>
                <a:path w="3851" h="769" extrusionOk="0">
                  <a:moveTo>
                    <a:pt x="0" y="1"/>
                  </a:moveTo>
                  <a:lnTo>
                    <a:pt x="0" y="768"/>
                  </a:lnTo>
                  <a:lnTo>
                    <a:pt x="3850" y="768"/>
                  </a:lnTo>
                  <a:lnTo>
                    <a:pt x="38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2"/>
            <p:cNvSpPr/>
            <p:nvPr/>
          </p:nvSpPr>
          <p:spPr>
            <a:xfrm>
              <a:off x="2140450" y="1638125"/>
              <a:ext cx="19200" cy="19200"/>
            </a:xfrm>
            <a:custGeom>
              <a:avLst/>
              <a:gdLst/>
              <a:ahLst/>
              <a:cxnLst/>
              <a:rect l="l" t="t" r="r" b="b"/>
              <a:pathLst>
                <a:path w="768" h="768" extrusionOk="0">
                  <a:moveTo>
                    <a:pt x="0" y="0"/>
                  </a:moveTo>
                  <a:lnTo>
                    <a:pt x="0" y="768"/>
                  </a:lnTo>
                  <a:lnTo>
                    <a:pt x="768" y="768"/>
                  </a:lnTo>
                  <a:lnTo>
                    <a:pt x="7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2"/>
            <p:cNvSpPr/>
            <p:nvPr/>
          </p:nvSpPr>
          <p:spPr>
            <a:xfrm>
              <a:off x="2044200" y="1474725"/>
              <a:ext cx="77100" cy="76750"/>
            </a:xfrm>
            <a:custGeom>
              <a:avLst/>
              <a:gdLst/>
              <a:ahLst/>
              <a:cxnLst/>
              <a:rect l="l" t="t" r="r" b="b"/>
              <a:pathLst>
                <a:path w="3084" h="3070" extrusionOk="0">
                  <a:moveTo>
                    <a:pt x="1535" y="767"/>
                  </a:moveTo>
                  <a:cubicBezTo>
                    <a:pt x="1961" y="767"/>
                    <a:pt x="2302" y="1108"/>
                    <a:pt x="2302" y="1535"/>
                  </a:cubicBezTo>
                  <a:cubicBezTo>
                    <a:pt x="2302" y="1961"/>
                    <a:pt x="1961" y="2302"/>
                    <a:pt x="1535" y="2302"/>
                  </a:cubicBezTo>
                  <a:cubicBezTo>
                    <a:pt x="1109" y="2302"/>
                    <a:pt x="768" y="1961"/>
                    <a:pt x="768" y="1535"/>
                  </a:cubicBezTo>
                  <a:cubicBezTo>
                    <a:pt x="768" y="1108"/>
                    <a:pt x="1109" y="767"/>
                    <a:pt x="1535" y="767"/>
                  </a:cubicBezTo>
                  <a:close/>
                  <a:moveTo>
                    <a:pt x="1535" y="0"/>
                  </a:moveTo>
                  <a:cubicBezTo>
                    <a:pt x="696" y="0"/>
                    <a:pt x="0" y="682"/>
                    <a:pt x="0" y="1535"/>
                  </a:cubicBezTo>
                  <a:cubicBezTo>
                    <a:pt x="0" y="2387"/>
                    <a:pt x="696" y="3069"/>
                    <a:pt x="1535" y="3069"/>
                  </a:cubicBezTo>
                  <a:cubicBezTo>
                    <a:pt x="2387" y="3069"/>
                    <a:pt x="3083" y="2387"/>
                    <a:pt x="3083" y="1535"/>
                  </a:cubicBezTo>
                  <a:cubicBezTo>
                    <a:pt x="3083"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42"/>
          <p:cNvGrpSpPr/>
          <p:nvPr/>
        </p:nvGrpSpPr>
        <p:grpSpPr>
          <a:xfrm>
            <a:off x="5065335" y="2085544"/>
            <a:ext cx="505045" cy="505584"/>
            <a:chOff x="1995525" y="2006850"/>
            <a:chExt cx="328250" cy="328600"/>
          </a:xfrm>
        </p:grpSpPr>
        <p:sp>
          <p:nvSpPr>
            <p:cNvPr id="350" name="Google Shape;350;p42"/>
            <p:cNvSpPr/>
            <p:nvPr/>
          </p:nvSpPr>
          <p:spPr>
            <a:xfrm>
              <a:off x="1995525" y="2006850"/>
              <a:ext cx="328250" cy="328600"/>
            </a:xfrm>
            <a:custGeom>
              <a:avLst/>
              <a:gdLst/>
              <a:ahLst/>
              <a:cxnLst/>
              <a:rect l="l" t="t" r="r" b="b"/>
              <a:pathLst>
                <a:path w="13130" h="13144" extrusionOk="0">
                  <a:moveTo>
                    <a:pt x="4334" y="8255"/>
                  </a:moveTo>
                  <a:cubicBezTo>
                    <a:pt x="4505" y="8454"/>
                    <a:pt x="4689" y="8625"/>
                    <a:pt x="4888" y="8795"/>
                  </a:cubicBezTo>
                  <a:lnTo>
                    <a:pt x="4448" y="9236"/>
                  </a:lnTo>
                  <a:lnTo>
                    <a:pt x="3908" y="8682"/>
                  </a:lnTo>
                  <a:lnTo>
                    <a:pt x="4334" y="8255"/>
                  </a:lnTo>
                  <a:close/>
                  <a:moveTo>
                    <a:pt x="8128" y="768"/>
                  </a:moveTo>
                  <a:cubicBezTo>
                    <a:pt x="10473" y="768"/>
                    <a:pt x="12362" y="2672"/>
                    <a:pt x="12362" y="5002"/>
                  </a:cubicBezTo>
                  <a:cubicBezTo>
                    <a:pt x="12362" y="7332"/>
                    <a:pt x="10473" y="9236"/>
                    <a:pt x="8128" y="9236"/>
                  </a:cubicBezTo>
                  <a:cubicBezTo>
                    <a:pt x="5797" y="9236"/>
                    <a:pt x="3908" y="7332"/>
                    <a:pt x="3908" y="5002"/>
                  </a:cubicBezTo>
                  <a:cubicBezTo>
                    <a:pt x="3908" y="2672"/>
                    <a:pt x="5797" y="768"/>
                    <a:pt x="8128" y="768"/>
                  </a:cubicBezTo>
                  <a:close/>
                  <a:moveTo>
                    <a:pt x="3353" y="9236"/>
                  </a:moveTo>
                  <a:lnTo>
                    <a:pt x="3908" y="9776"/>
                  </a:lnTo>
                  <a:lnTo>
                    <a:pt x="1635" y="12050"/>
                  </a:lnTo>
                  <a:lnTo>
                    <a:pt x="1080" y="11510"/>
                  </a:lnTo>
                  <a:lnTo>
                    <a:pt x="3353" y="9236"/>
                  </a:lnTo>
                  <a:close/>
                  <a:moveTo>
                    <a:pt x="8128" y="0"/>
                  </a:moveTo>
                  <a:cubicBezTo>
                    <a:pt x="5371" y="0"/>
                    <a:pt x="3141" y="2245"/>
                    <a:pt x="3141" y="5002"/>
                  </a:cubicBezTo>
                  <a:cubicBezTo>
                    <a:pt x="3141" y="5968"/>
                    <a:pt x="3410" y="6863"/>
                    <a:pt x="3880" y="7630"/>
                  </a:cubicBezTo>
                  <a:lnTo>
                    <a:pt x="0" y="11510"/>
                  </a:lnTo>
                  <a:lnTo>
                    <a:pt x="1635" y="13143"/>
                  </a:lnTo>
                  <a:lnTo>
                    <a:pt x="5513" y="9250"/>
                  </a:lnTo>
                  <a:cubicBezTo>
                    <a:pt x="6280" y="9733"/>
                    <a:pt x="7176" y="10004"/>
                    <a:pt x="8128" y="10004"/>
                  </a:cubicBezTo>
                  <a:cubicBezTo>
                    <a:pt x="10899" y="10004"/>
                    <a:pt x="13129" y="7759"/>
                    <a:pt x="13129" y="5002"/>
                  </a:cubicBezTo>
                  <a:cubicBezTo>
                    <a:pt x="13129" y="2245"/>
                    <a:pt x="10899"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2"/>
            <p:cNvSpPr/>
            <p:nvPr/>
          </p:nvSpPr>
          <p:spPr>
            <a:xfrm>
              <a:off x="2131575" y="2141475"/>
              <a:ext cx="19200" cy="38375"/>
            </a:xfrm>
            <a:custGeom>
              <a:avLst/>
              <a:gdLst/>
              <a:ahLst/>
              <a:cxnLst/>
              <a:rect l="l" t="t" r="r" b="b"/>
              <a:pathLst>
                <a:path w="768" h="1535" extrusionOk="0">
                  <a:moveTo>
                    <a:pt x="1" y="0"/>
                  </a:moveTo>
                  <a:lnTo>
                    <a:pt x="1" y="1535"/>
                  </a:lnTo>
                  <a:lnTo>
                    <a:pt x="768" y="1535"/>
                  </a:lnTo>
                  <a:lnTo>
                    <a:pt x="7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2"/>
            <p:cNvSpPr/>
            <p:nvPr/>
          </p:nvSpPr>
          <p:spPr>
            <a:xfrm>
              <a:off x="2247025" y="2103100"/>
              <a:ext cx="19200" cy="76750"/>
            </a:xfrm>
            <a:custGeom>
              <a:avLst/>
              <a:gdLst/>
              <a:ahLst/>
              <a:cxnLst/>
              <a:rect l="l" t="t" r="r" b="b"/>
              <a:pathLst>
                <a:path w="768" h="3070" extrusionOk="0">
                  <a:moveTo>
                    <a:pt x="0" y="1"/>
                  </a:moveTo>
                  <a:lnTo>
                    <a:pt x="0" y="3070"/>
                  </a:lnTo>
                  <a:lnTo>
                    <a:pt x="767" y="3070"/>
                  </a:lnTo>
                  <a:lnTo>
                    <a:pt x="7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2"/>
            <p:cNvSpPr/>
            <p:nvPr/>
          </p:nvSpPr>
          <p:spPr>
            <a:xfrm>
              <a:off x="2208650" y="2064725"/>
              <a:ext cx="19200" cy="115125"/>
            </a:xfrm>
            <a:custGeom>
              <a:avLst/>
              <a:gdLst/>
              <a:ahLst/>
              <a:cxnLst/>
              <a:rect l="l" t="t" r="r" b="b"/>
              <a:pathLst>
                <a:path w="768" h="4605" extrusionOk="0">
                  <a:moveTo>
                    <a:pt x="0" y="1"/>
                  </a:moveTo>
                  <a:lnTo>
                    <a:pt x="0" y="4605"/>
                  </a:lnTo>
                  <a:lnTo>
                    <a:pt x="768" y="4605"/>
                  </a:lnTo>
                  <a:lnTo>
                    <a:pt x="7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2"/>
            <p:cNvSpPr/>
            <p:nvPr/>
          </p:nvSpPr>
          <p:spPr>
            <a:xfrm>
              <a:off x="2169950" y="2103100"/>
              <a:ext cx="19200" cy="76750"/>
            </a:xfrm>
            <a:custGeom>
              <a:avLst/>
              <a:gdLst/>
              <a:ahLst/>
              <a:cxnLst/>
              <a:rect l="l" t="t" r="r" b="b"/>
              <a:pathLst>
                <a:path w="768" h="3070" extrusionOk="0">
                  <a:moveTo>
                    <a:pt x="0" y="1"/>
                  </a:moveTo>
                  <a:lnTo>
                    <a:pt x="0" y="3070"/>
                  </a:lnTo>
                  <a:lnTo>
                    <a:pt x="768" y="3070"/>
                  </a:lnTo>
                  <a:lnTo>
                    <a:pt x="7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42"/>
          <p:cNvGrpSpPr/>
          <p:nvPr/>
        </p:nvGrpSpPr>
        <p:grpSpPr>
          <a:xfrm>
            <a:off x="3589420" y="3550996"/>
            <a:ext cx="473350" cy="505622"/>
            <a:chOff x="2005825" y="2597575"/>
            <a:chExt cx="307650" cy="328625"/>
          </a:xfrm>
        </p:grpSpPr>
        <p:sp>
          <p:nvSpPr>
            <p:cNvPr id="356" name="Google Shape;356;p42"/>
            <p:cNvSpPr/>
            <p:nvPr/>
          </p:nvSpPr>
          <p:spPr>
            <a:xfrm>
              <a:off x="2005825" y="2597575"/>
              <a:ext cx="307650" cy="328625"/>
            </a:xfrm>
            <a:custGeom>
              <a:avLst/>
              <a:gdLst/>
              <a:ahLst/>
              <a:cxnLst/>
              <a:rect l="l" t="t" r="r" b="b"/>
              <a:pathLst>
                <a:path w="12306" h="13145" extrusionOk="0">
                  <a:moveTo>
                    <a:pt x="3581" y="2843"/>
                  </a:moveTo>
                  <a:lnTo>
                    <a:pt x="3581" y="2843"/>
                  </a:lnTo>
                  <a:cubicBezTo>
                    <a:pt x="3468" y="2985"/>
                    <a:pt x="3354" y="3155"/>
                    <a:pt x="3254" y="3340"/>
                  </a:cubicBezTo>
                  <a:cubicBezTo>
                    <a:pt x="3098" y="3625"/>
                    <a:pt x="2956" y="3937"/>
                    <a:pt x="2828" y="4263"/>
                  </a:cubicBezTo>
                  <a:lnTo>
                    <a:pt x="1833" y="4263"/>
                  </a:lnTo>
                  <a:cubicBezTo>
                    <a:pt x="2288" y="3667"/>
                    <a:pt x="2899" y="3170"/>
                    <a:pt x="3581" y="2843"/>
                  </a:cubicBezTo>
                  <a:close/>
                  <a:moveTo>
                    <a:pt x="5385" y="2388"/>
                  </a:moveTo>
                  <a:lnTo>
                    <a:pt x="5385" y="4263"/>
                  </a:lnTo>
                  <a:lnTo>
                    <a:pt x="3652" y="4263"/>
                  </a:lnTo>
                  <a:cubicBezTo>
                    <a:pt x="3737" y="4065"/>
                    <a:pt x="3822" y="3894"/>
                    <a:pt x="3922" y="3723"/>
                  </a:cubicBezTo>
                  <a:cubicBezTo>
                    <a:pt x="4334" y="2999"/>
                    <a:pt x="4845" y="2530"/>
                    <a:pt x="5385" y="2388"/>
                  </a:cubicBezTo>
                  <a:close/>
                  <a:moveTo>
                    <a:pt x="11538" y="768"/>
                  </a:moveTo>
                  <a:lnTo>
                    <a:pt x="11538" y="4648"/>
                  </a:lnTo>
                  <a:lnTo>
                    <a:pt x="8725" y="4648"/>
                  </a:lnTo>
                  <a:lnTo>
                    <a:pt x="7687" y="5415"/>
                  </a:lnTo>
                  <a:lnTo>
                    <a:pt x="7687" y="4648"/>
                  </a:lnTo>
                  <a:lnTo>
                    <a:pt x="6153" y="4648"/>
                  </a:lnTo>
                  <a:lnTo>
                    <a:pt x="6153" y="768"/>
                  </a:lnTo>
                  <a:close/>
                  <a:moveTo>
                    <a:pt x="2587" y="5017"/>
                  </a:moveTo>
                  <a:cubicBezTo>
                    <a:pt x="2430" y="5628"/>
                    <a:pt x="2331" y="6281"/>
                    <a:pt x="2316" y="6950"/>
                  </a:cubicBezTo>
                  <a:lnTo>
                    <a:pt x="782" y="6950"/>
                  </a:lnTo>
                  <a:cubicBezTo>
                    <a:pt x="838" y="6268"/>
                    <a:pt x="1024" y="5614"/>
                    <a:pt x="1336" y="5017"/>
                  </a:cubicBezTo>
                  <a:close/>
                  <a:moveTo>
                    <a:pt x="5385" y="5031"/>
                  </a:moveTo>
                  <a:lnTo>
                    <a:pt x="5385" y="6950"/>
                  </a:lnTo>
                  <a:lnTo>
                    <a:pt x="3083" y="6950"/>
                  </a:lnTo>
                  <a:cubicBezTo>
                    <a:pt x="3112" y="6268"/>
                    <a:pt x="3212" y="5628"/>
                    <a:pt x="3382" y="5031"/>
                  </a:cubicBezTo>
                  <a:close/>
                  <a:moveTo>
                    <a:pt x="6920" y="5415"/>
                  </a:moveTo>
                  <a:lnTo>
                    <a:pt x="6920" y="6950"/>
                  </a:lnTo>
                  <a:lnTo>
                    <a:pt x="6153" y="6950"/>
                  </a:lnTo>
                  <a:lnTo>
                    <a:pt x="6153" y="5415"/>
                  </a:lnTo>
                  <a:close/>
                  <a:moveTo>
                    <a:pt x="8341" y="5883"/>
                  </a:moveTo>
                  <a:cubicBezTo>
                    <a:pt x="8398" y="6239"/>
                    <a:pt x="8441" y="6594"/>
                    <a:pt x="8454" y="6950"/>
                  </a:cubicBezTo>
                  <a:lnTo>
                    <a:pt x="6920" y="6950"/>
                  </a:lnTo>
                  <a:lnTo>
                    <a:pt x="8341" y="5883"/>
                  </a:lnTo>
                  <a:close/>
                  <a:moveTo>
                    <a:pt x="10387" y="5415"/>
                  </a:moveTo>
                  <a:cubicBezTo>
                    <a:pt x="10601" y="5912"/>
                    <a:pt x="10714" y="6423"/>
                    <a:pt x="10756" y="6950"/>
                  </a:cubicBezTo>
                  <a:lnTo>
                    <a:pt x="9222" y="6950"/>
                  </a:lnTo>
                  <a:cubicBezTo>
                    <a:pt x="9208" y="6423"/>
                    <a:pt x="9137" y="5912"/>
                    <a:pt x="9038" y="5415"/>
                  </a:cubicBezTo>
                  <a:close/>
                  <a:moveTo>
                    <a:pt x="2316" y="7717"/>
                  </a:moveTo>
                  <a:cubicBezTo>
                    <a:pt x="2331" y="8399"/>
                    <a:pt x="2430" y="9038"/>
                    <a:pt x="2587" y="9649"/>
                  </a:cubicBezTo>
                  <a:lnTo>
                    <a:pt x="1322" y="9649"/>
                  </a:lnTo>
                  <a:cubicBezTo>
                    <a:pt x="1024" y="9066"/>
                    <a:pt x="825" y="8413"/>
                    <a:pt x="782" y="7717"/>
                  </a:cubicBezTo>
                  <a:close/>
                  <a:moveTo>
                    <a:pt x="5385" y="7717"/>
                  </a:moveTo>
                  <a:lnTo>
                    <a:pt x="5385" y="9649"/>
                  </a:lnTo>
                  <a:lnTo>
                    <a:pt x="3382" y="9649"/>
                  </a:lnTo>
                  <a:cubicBezTo>
                    <a:pt x="3212" y="9066"/>
                    <a:pt x="3112" y="8413"/>
                    <a:pt x="3083" y="7717"/>
                  </a:cubicBezTo>
                  <a:close/>
                  <a:moveTo>
                    <a:pt x="8454" y="7717"/>
                  </a:moveTo>
                  <a:cubicBezTo>
                    <a:pt x="8426" y="8399"/>
                    <a:pt x="8312" y="9066"/>
                    <a:pt x="8157" y="9649"/>
                  </a:cubicBezTo>
                  <a:lnTo>
                    <a:pt x="6153" y="9649"/>
                  </a:lnTo>
                  <a:lnTo>
                    <a:pt x="6153" y="7717"/>
                  </a:lnTo>
                  <a:close/>
                  <a:moveTo>
                    <a:pt x="10756" y="7717"/>
                  </a:moveTo>
                  <a:cubicBezTo>
                    <a:pt x="10700" y="8413"/>
                    <a:pt x="10515" y="9066"/>
                    <a:pt x="10216" y="9649"/>
                  </a:cubicBezTo>
                  <a:lnTo>
                    <a:pt x="8952" y="9649"/>
                  </a:lnTo>
                  <a:cubicBezTo>
                    <a:pt x="9108" y="9038"/>
                    <a:pt x="9193" y="8399"/>
                    <a:pt x="9222" y="7717"/>
                  </a:cubicBezTo>
                  <a:close/>
                  <a:moveTo>
                    <a:pt x="2828" y="10417"/>
                  </a:moveTo>
                  <a:cubicBezTo>
                    <a:pt x="2941" y="10758"/>
                    <a:pt x="3098" y="11070"/>
                    <a:pt x="3254" y="11354"/>
                  </a:cubicBezTo>
                  <a:cubicBezTo>
                    <a:pt x="3354" y="11539"/>
                    <a:pt x="3468" y="11709"/>
                    <a:pt x="3581" y="11866"/>
                  </a:cubicBezTo>
                  <a:cubicBezTo>
                    <a:pt x="2885" y="11525"/>
                    <a:pt x="2288" y="11027"/>
                    <a:pt x="1819" y="10417"/>
                  </a:cubicBezTo>
                  <a:close/>
                  <a:moveTo>
                    <a:pt x="9720" y="10417"/>
                  </a:moveTo>
                  <a:cubicBezTo>
                    <a:pt x="9250" y="11027"/>
                    <a:pt x="8640" y="11525"/>
                    <a:pt x="7943" y="11866"/>
                  </a:cubicBezTo>
                  <a:cubicBezTo>
                    <a:pt x="8071" y="11709"/>
                    <a:pt x="8170" y="11539"/>
                    <a:pt x="8284" y="11354"/>
                  </a:cubicBezTo>
                  <a:cubicBezTo>
                    <a:pt x="8441" y="11070"/>
                    <a:pt x="8583" y="10743"/>
                    <a:pt x="8710" y="10417"/>
                  </a:cubicBezTo>
                  <a:close/>
                  <a:moveTo>
                    <a:pt x="5385" y="10417"/>
                  </a:moveTo>
                  <a:lnTo>
                    <a:pt x="5385" y="12321"/>
                  </a:lnTo>
                  <a:cubicBezTo>
                    <a:pt x="4690" y="12122"/>
                    <a:pt x="4078" y="11411"/>
                    <a:pt x="3652" y="10417"/>
                  </a:cubicBezTo>
                  <a:close/>
                  <a:moveTo>
                    <a:pt x="7886" y="10417"/>
                  </a:moveTo>
                  <a:cubicBezTo>
                    <a:pt x="7460" y="11411"/>
                    <a:pt x="6849" y="12122"/>
                    <a:pt x="6153" y="12321"/>
                  </a:cubicBezTo>
                  <a:lnTo>
                    <a:pt x="6153" y="10417"/>
                  </a:lnTo>
                  <a:close/>
                  <a:moveTo>
                    <a:pt x="5385" y="1"/>
                  </a:moveTo>
                  <a:lnTo>
                    <a:pt x="5385" y="1578"/>
                  </a:lnTo>
                  <a:cubicBezTo>
                    <a:pt x="3979" y="1664"/>
                    <a:pt x="2686" y="2261"/>
                    <a:pt x="1691" y="3255"/>
                  </a:cubicBezTo>
                  <a:cubicBezTo>
                    <a:pt x="597" y="4349"/>
                    <a:pt x="1" y="5798"/>
                    <a:pt x="1" y="7333"/>
                  </a:cubicBezTo>
                  <a:cubicBezTo>
                    <a:pt x="1" y="10530"/>
                    <a:pt x="2587" y="13145"/>
                    <a:pt x="5770" y="13145"/>
                  </a:cubicBezTo>
                  <a:cubicBezTo>
                    <a:pt x="8952" y="13145"/>
                    <a:pt x="11538" y="10530"/>
                    <a:pt x="11538" y="7333"/>
                  </a:cubicBezTo>
                  <a:cubicBezTo>
                    <a:pt x="11538" y="6679"/>
                    <a:pt x="11438" y="6025"/>
                    <a:pt x="11211" y="5415"/>
                  </a:cubicBezTo>
                  <a:lnTo>
                    <a:pt x="12306" y="5415"/>
                  </a:lnTo>
                  <a:lnTo>
                    <a:pt x="12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2"/>
            <p:cNvSpPr/>
            <p:nvPr/>
          </p:nvSpPr>
          <p:spPr>
            <a:xfrm>
              <a:off x="2178800" y="2675025"/>
              <a:ext cx="77125" cy="19575"/>
            </a:xfrm>
            <a:custGeom>
              <a:avLst/>
              <a:gdLst/>
              <a:ahLst/>
              <a:cxnLst/>
              <a:rect l="l" t="t" r="r" b="b"/>
              <a:pathLst>
                <a:path w="3085" h="783" extrusionOk="0">
                  <a:moveTo>
                    <a:pt x="1" y="0"/>
                  </a:moveTo>
                  <a:lnTo>
                    <a:pt x="1" y="782"/>
                  </a:lnTo>
                  <a:lnTo>
                    <a:pt x="3085" y="782"/>
                  </a:lnTo>
                  <a:lnTo>
                    <a:pt x="30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2"/>
            <p:cNvSpPr/>
            <p:nvPr/>
          </p:nvSpPr>
          <p:spPr>
            <a:xfrm>
              <a:off x="2178800" y="2636650"/>
              <a:ext cx="96325" cy="19200"/>
            </a:xfrm>
            <a:custGeom>
              <a:avLst/>
              <a:gdLst/>
              <a:ahLst/>
              <a:cxnLst/>
              <a:rect l="l" t="t" r="r" b="b"/>
              <a:pathLst>
                <a:path w="3853" h="768" extrusionOk="0">
                  <a:moveTo>
                    <a:pt x="1" y="1"/>
                  </a:moveTo>
                  <a:lnTo>
                    <a:pt x="1" y="768"/>
                  </a:lnTo>
                  <a:lnTo>
                    <a:pt x="3852" y="768"/>
                  </a:lnTo>
                  <a:lnTo>
                    <a:pt x="38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42"/>
          <p:cNvGrpSpPr/>
          <p:nvPr/>
        </p:nvGrpSpPr>
        <p:grpSpPr>
          <a:xfrm>
            <a:off x="5065335" y="3566870"/>
            <a:ext cx="505045" cy="473889"/>
            <a:chOff x="1995525" y="3198275"/>
            <a:chExt cx="328250" cy="308000"/>
          </a:xfrm>
        </p:grpSpPr>
        <p:sp>
          <p:nvSpPr>
            <p:cNvPr id="360" name="Google Shape;360;p42"/>
            <p:cNvSpPr/>
            <p:nvPr/>
          </p:nvSpPr>
          <p:spPr>
            <a:xfrm>
              <a:off x="1995525" y="3198275"/>
              <a:ext cx="328250" cy="308000"/>
            </a:xfrm>
            <a:custGeom>
              <a:avLst/>
              <a:gdLst/>
              <a:ahLst/>
              <a:cxnLst/>
              <a:rect l="l" t="t" r="r" b="b"/>
              <a:pathLst>
                <a:path w="13130" h="12320" extrusionOk="0">
                  <a:moveTo>
                    <a:pt x="12362" y="4633"/>
                  </a:moveTo>
                  <a:lnTo>
                    <a:pt x="12362" y="6168"/>
                  </a:lnTo>
                  <a:lnTo>
                    <a:pt x="11595" y="6168"/>
                  </a:lnTo>
                  <a:lnTo>
                    <a:pt x="11595" y="4633"/>
                  </a:lnTo>
                  <a:close/>
                  <a:moveTo>
                    <a:pt x="4647" y="3851"/>
                  </a:moveTo>
                  <a:lnTo>
                    <a:pt x="4647" y="6935"/>
                  </a:lnTo>
                  <a:lnTo>
                    <a:pt x="767" y="6935"/>
                  </a:lnTo>
                  <a:lnTo>
                    <a:pt x="767" y="3851"/>
                  </a:lnTo>
                  <a:close/>
                  <a:moveTo>
                    <a:pt x="4647" y="7702"/>
                  </a:moveTo>
                  <a:lnTo>
                    <a:pt x="4647" y="8470"/>
                  </a:lnTo>
                  <a:lnTo>
                    <a:pt x="3865" y="8470"/>
                  </a:lnTo>
                  <a:lnTo>
                    <a:pt x="3865" y="7702"/>
                  </a:lnTo>
                  <a:close/>
                  <a:moveTo>
                    <a:pt x="10827" y="1720"/>
                  </a:moveTo>
                  <a:lnTo>
                    <a:pt x="10827" y="9080"/>
                  </a:lnTo>
                  <a:lnTo>
                    <a:pt x="5414" y="7049"/>
                  </a:lnTo>
                  <a:lnTo>
                    <a:pt x="5414" y="3737"/>
                  </a:lnTo>
                  <a:lnTo>
                    <a:pt x="10827" y="1720"/>
                  </a:lnTo>
                  <a:close/>
                  <a:moveTo>
                    <a:pt x="3098" y="7702"/>
                  </a:moveTo>
                  <a:lnTo>
                    <a:pt x="3098" y="11552"/>
                  </a:lnTo>
                  <a:lnTo>
                    <a:pt x="2273" y="11552"/>
                  </a:lnTo>
                  <a:lnTo>
                    <a:pt x="1635" y="7702"/>
                  </a:lnTo>
                  <a:close/>
                  <a:moveTo>
                    <a:pt x="10827" y="1"/>
                  </a:moveTo>
                  <a:lnTo>
                    <a:pt x="10827" y="896"/>
                  </a:lnTo>
                  <a:lnTo>
                    <a:pt x="4960" y="3084"/>
                  </a:lnTo>
                  <a:lnTo>
                    <a:pt x="0" y="3084"/>
                  </a:lnTo>
                  <a:lnTo>
                    <a:pt x="0" y="7702"/>
                  </a:lnTo>
                  <a:lnTo>
                    <a:pt x="853" y="7702"/>
                  </a:lnTo>
                  <a:lnTo>
                    <a:pt x="1620" y="12320"/>
                  </a:lnTo>
                  <a:lnTo>
                    <a:pt x="3865" y="12320"/>
                  </a:lnTo>
                  <a:lnTo>
                    <a:pt x="3865" y="9251"/>
                  </a:lnTo>
                  <a:lnTo>
                    <a:pt x="5414" y="9251"/>
                  </a:lnTo>
                  <a:lnTo>
                    <a:pt x="5414" y="7873"/>
                  </a:lnTo>
                  <a:lnTo>
                    <a:pt x="10827" y="9904"/>
                  </a:lnTo>
                  <a:lnTo>
                    <a:pt x="10827" y="10785"/>
                  </a:lnTo>
                  <a:lnTo>
                    <a:pt x="11595" y="10785"/>
                  </a:lnTo>
                  <a:lnTo>
                    <a:pt x="11595" y="6935"/>
                  </a:lnTo>
                  <a:lnTo>
                    <a:pt x="13129" y="6935"/>
                  </a:lnTo>
                  <a:lnTo>
                    <a:pt x="13129" y="3851"/>
                  </a:lnTo>
                  <a:lnTo>
                    <a:pt x="11595" y="3851"/>
                  </a:lnTo>
                  <a:lnTo>
                    <a:pt x="11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2"/>
            <p:cNvSpPr/>
            <p:nvPr/>
          </p:nvSpPr>
          <p:spPr>
            <a:xfrm>
              <a:off x="2034600" y="3314100"/>
              <a:ext cx="19200" cy="38375"/>
            </a:xfrm>
            <a:custGeom>
              <a:avLst/>
              <a:gdLst/>
              <a:ahLst/>
              <a:cxnLst/>
              <a:rect l="l" t="t" r="r" b="b"/>
              <a:pathLst>
                <a:path w="768" h="1535" extrusionOk="0">
                  <a:moveTo>
                    <a:pt x="0" y="0"/>
                  </a:moveTo>
                  <a:lnTo>
                    <a:pt x="0" y="1535"/>
                  </a:lnTo>
                  <a:lnTo>
                    <a:pt x="767" y="1535"/>
                  </a:lnTo>
                  <a:lnTo>
                    <a:pt x="7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2"/>
            <p:cNvSpPr/>
            <p:nvPr/>
          </p:nvSpPr>
          <p:spPr>
            <a:xfrm>
              <a:off x="2072950" y="3314100"/>
              <a:ext cx="19200" cy="38375"/>
            </a:xfrm>
            <a:custGeom>
              <a:avLst/>
              <a:gdLst/>
              <a:ahLst/>
              <a:cxnLst/>
              <a:rect l="l" t="t" r="r" b="b"/>
              <a:pathLst>
                <a:path w="768" h="1535" extrusionOk="0">
                  <a:moveTo>
                    <a:pt x="1" y="0"/>
                  </a:moveTo>
                  <a:lnTo>
                    <a:pt x="1" y="1535"/>
                  </a:lnTo>
                  <a:lnTo>
                    <a:pt x="768" y="1535"/>
                  </a:lnTo>
                  <a:lnTo>
                    <a:pt x="7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2CE1-F9DF-4FF0-8EE5-726DF82E5AB3}"/>
              </a:ext>
            </a:extLst>
          </p:cNvPr>
          <p:cNvSpPr>
            <a:spLocks noGrp="1"/>
          </p:cNvSpPr>
          <p:nvPr>
            <p:ph type="title"/>
          </p:nvPr>
        </p:nvSpPr>
        <p:spPr>
          <a:xfrm>
            <a:off x="1044288" y="944182"/>
            <a:ext cx="7196100" cy="3074263"/>
          </a:xfrm>
        </p:spPr>
        <p:txBody>
          <a:bodyPr/>
          <a:lstStyle/>
          <a:p>
            <a:r>
              <a:rPr lang="en-US" sz="6600" dirty="0">
                <a:solidFill>
                  <a:schemeClr val="bg2"/>
                </a:solidFill>
                <a:hlinkClick r:id="rId2">
                  <a:extLst>
                    <a:ext uri="{A12FA001-AC4F-418D-AE19-62706E023703}">
                      <ahyp:hlinkClr xmlns:ahyp="http://schemas.microsoft.com/office/drawing/2018/hyperlinkcolor" val="tx"/>
                    </a:ext>
                  </a:extLst>
                </a:hlinkClick>
              </a:rPr>
              <a:t>IL Afterschool Quality Standards</a:t>
            </a:r>
            <a:endParaRPr lang="en-US" sz="6600" dirty="0">
              <a:solidFill>
                <a:schemeClr val="bg2"/>
              </a:solidFill>
            </a:endParaRPr>
          </a:p>
        </p:txBody>
      </p:sp>
    </p:spTree>
    <p:extLst>
      <p:ext uri="{BB962C8B-B14F-4D97-AF65-F5344CB8AC3E}">
        <p14:creationId xmlns:p14="http://schemas.microsoft.com/office/powerpoint/2010/main" val="1080387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8121-AE6D-4DCE-AC50-5EFD578715CC}"/>
              </a:ext>
            </a:extLst>
          </p:cNvPr>
          <p:cNvSpPr>
            <a:spLocks noGrp="1"/>
          </p:cNvSpPr>
          <p:nvPr>
            <p:ph type="title"/>
          </p:nvPr>
        </p:nvSpPr>
        <p:spPr/>
        <p:txBody>
          <a:bodyPr/>
          <a:lstStyle/>
          <a:p>
            <a:r>
              <a:rPr lang="en-US" dirty="0" err="1"/>
              <a:t>Jamboard</a:t>
            </a:r>
            <a:endParaRPr lang="en-US" dirty="0"/>
          </a:p>
        </p:txBody>
      </p:sp>
      <p:sp>
        <p:nvSpPr>
          <p:cNvPr id="5" name="Subtitle 4">
            <a:extLst>
              <a:ext uri="{FF2B5EF4-FFF2-40B4-BE49-F238E27FC236}">
                <a16:creationId xmlns:a16="http://schemas.microsoft.com/office/drawing/2014/main" id="{17D60DB6-896E-46EA-915F-C41B0294A676}"/>
              </a:ext>
            </a:extLst>
          </p:cNvPr>
          <p:cNvSpPr>
            <a:spLocks noGrp="1"/>
          </p:cNvSpPr>
          <p:nvPr>
            <p:ph type="subTitle" idx="1"/>
          </p:nvPr>
        </p:nvSpPr>
        <p:spPr/>
        <p:txBody>
          <a:bodyPr/>
          <a:lstStyle/>
          <a:p>
            <a:r>
              <a:rPr lang="en-US" dirty="0"/>
              <a:t>Evaluation Results</a:t>
            </a:r>
          </a:p>
        </p:txBody>
      </p:sp>
    </p:spTree>
    <p:extLst>
      <p:ext uri="{BB962C8B-B14F-4D97-AF65-F5344CB8AC3E}">
        <p14:creationId xmlns:p14="http://schemas.microsoft.com/office/powerpoint/2010/main" val="1787990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F138-6CED-4158-8A01-7D6C36E6A9C4}"/>
              </a:ext>
            </a:extLst>
          </p:cNvPr>
          <p:cNvSpPr>
            <a:spLocks noGrp="1"/>
          </p:cNvSpPr>
          <p:nvPr>
            <p:ph type="title"/>
          </p:nvPr>
        </p:nvSpPr>
        <p:spPr/>
        <p:txBody>
          <a:bodyPr/>
          <a:lstStyle/>
          <a:p>
            <a:r>
              <a:rPr lang="en-US" dirty="0"/>
              <a:t>Evaluation </a:t>
            </a:r>
            <a:r>
              <a:rPr lang="en-US" dirty="0">
                <a:solidFill>
                  <a:schemeClr val="accent1"/>
                </a:solidFill>
              </a:rPr>
              <a:t>Tools</a:t>
            </a:r>
          </a:p>
        </p:txBody>
      </p:sp>
      <p:sp>
        <p:nvSpPr>
          <p:cNvPr id="3" name="Subtitle 2">
            <a:extLst>
              <a:ext uri="{FF2B5EF4-FFF2-40B4-BE49-F238E27FC236}">
                <a16:creationId xmlns:a16="http://schemas.microsoft.com/office/drawing/2014/main" id="{44127A02-16B9-434E-BEF5-1EE0EC7E0655}"/>
              </a:ext>
            </a:extLst>
          </p:cNvPr>
          <p:cNvSpPr>
            <a:spLocks noGrp="1"/>
          </p:cNvSpPr>
          <p:nvPr>
            <p:ph type="subTitle" idx="1"/>
          </p:nvPr>
        </p:nvSpPr>
        <p:spPr>
          <a:xfrm>
            <a:off x="815750" y="1982367"/>
            <a:ext cx="2195100" cy="373200"/>
          </a:xfrm>
        </p:spPr>
        <p:txBody>
          <a:bodyPr/>
          <a:lstStyle/>
          <a:p>
            <a:r>
              <a:rPr lang="en-US" dirty="0">
                <a:solidFill>
                  <a:schemeClr val="bg2"/>
                </a:solidFill>
                <a:hlinkClick r:id="rId2">
                  <a:extLst>
                    <a:ext uri="{A12FA001-AC4F-418D-AE19-62706E023703}">
                      <ahyp:hlinkClr xmlns:ahyp="http://schemas.microsoft.com/office/drawing/2018/hyperlinkcolor" val="tx"/>
                    </a:ext>
                  </a:extLst>
                </a:hlinkClick>
              </a:rPr>
              <a:t>IL-QPSA</a:t>
            </a:r>
            <a:endParaRPr lang="en-US" dirty="0">
              <a:solidFill>
                <a:schemeClr val="bg2"/>
              </a:solidFill>
            </a:endParaRPr>
          </a:p>
        </p:txBody>
      </p:sp>
      <p:sp>
        <p:nvSpPr>
          <p:cNvPr id="4" name="Subtitle 3">
            <a:extLst>
              <a:ext uri="{FF2B5EF4-FFF2-40B4-BE49-F238E27FC236}">
                <a16:creationId xmlns:a16="http://schemas.microsoft.com/office/drawing/2014/main" id="{47D33D5D-FCCC-4A32-A9E4-AC533BBC2DD1}"/>
              </a:ext>
            </a:extLst>
          </p:cNvPr>
          <p:cNvSpPr>
            <a:spLocks noGrp="1"/>
          </p:cNvSpPr>
          <p:nvPr>
            <p:ph type="subTitle" idx="2"/>
          </p:nvPr>
        </p:nvSpPr>
        <p:spPr>
          <a:xfrm>
            <a:off x="600506" y="2442551"/>
            <a:ext cx="2625587" cy="1496403"/>
          </a:xfrm>
        </p:spPr>
        <p:txBody>
          <a:bodyPr/>
          <a:lstStyle/>
          <a:p>
            <a:r>
              <a:rPr lang="en-US" dirty="0"/>
              <a:t>Online strengths-based self-assessment tool based on the IL Afterschool Quality Standards</a:t>
            </a:r>
            <a:endParaRPr lang="en-US" dirty="0">
              <a:hlinkClick r:id="rId2"/>
            </a:endParaRPr>
          </a:p>
        </p:txBody>
      </p:sp>
      <p:sp>
        <p:nvSpPr>
          <p:cNvPr id="5" name="Subtitle 4">
            <a:extLst>
              <a:ext uri="{FF2B5EF4-FFF2-40B4-BE49-F238E27FC236}">
                <a16:creationId xmlns:a16="http://schemas.microsoft.com/office/drawing/2014/main" id="{7B09F54B-BC95-4B1E-8C3D-1DDF8F7CE094}"/>
              </a:ext>
            </a:extLst>
          </p:cNvPr>
          <p:cNvSpPr>
            <a:spLocks noGrp="1"/>
          </p:cNvSpPr>
          <p:nvPr>
            <p:ph type="subTitle" idx="3"/>
          </p:nvPr>
        </p:nvSpPr>
        <p:spPr>
          <a:xfrm>
            <a:off x="3474450" y="1982367"/>
            <a:ext cx="2195100" cy="373200"/>
          </a:xfrm>
        </p:spPr>
        <p:txBody>
          <a:bodyPr/>
          <a:lstStyle/>
          <a:p>
            <a:r>
              <a:rPr lang="en-US" dirty="0">
                <a:solidFill>
                  <a:schemeClr val="bg2"/>
                </a:solidFill>
                <a:hlinkClick r:id="rId3">
                  <a:extLst>
                    <a:ext uri="{A12FA001-AC4F-418D-AE19-62706E023703}">
                      <ahyp:hlinkClr xmlns:ahyp="http://schemas.microsoft.com/office/drawing/2018/hyperlinkcolor" val="tx"/>
                    </a:ext>
                  </a:extLst>
                </a:hlinkClick>
              </a:rPr>
              <a:t>YPQI</a:t>
            </a:r>
            <a:endParaRPr lang="en-US" dirty="0">
              <a:solidFill>
                <a:schemeClr val="bg2"/>
              </a:solidFill>
            </a:endParaRPr>
          </a:p>
        </p:txBody>
      </p:sp>
      <p:sp>
        <p:nvSpPr>
          <p:cNvPr id="6" name="Subtitle 5">
            <a:extLst>
              <a:ext uri="{FF2B5EF4-FFF2-40B4-BE49-F238E27FC236}">
                <a16:creationId xmlns:a16="http://schemas.microsoft.com/office/drawing/2014/main" id="{5E9BC7A6-C39D-45C1-B8CB-A445B8E705CA}"/>
              </a:ext>
            </a:extLst>
          </p:cNvPr>
          <p:cNvSpPr>
            <a:spLocks noGrp="1"/>
          </p:cNvSpPr>
          <p:nvPr>
            <p:ph type="subTitle" idx="4"/>
          </p:nvPr>
        </p:nvSpPr>
        <p:spPr>
          <a:xfrm>
            <a:off x="3242650" y="2442150"/>
            <a:ext cx="2658700" cy="1356127"/>
          </a:xfrm>
        </p:spPr>
        <p:txBody>
          <a:bodyPr/>
          <a:lstStyle/>
          <a:p>
            <a:r>
              <a:rPr lang="en-US" dirty="0"/>
              <a:t>Evaluation tool that identifies program strengths and challenges, ending with an improvement plan</a:t>
            </a:r>
            <a:endParaRPr lang="en-US" dirty="0">
              <a:hlinkClick r:id="rId3"/>
            </a:endParaRPr>
          </a:p>
        </p:txBody>
      </p:sp>
      <p:sp>
        <p:nvSpPr>
          <p:cNvPr id="7" name="Subtitle 6">
            <a:extLst>
              <a:ext uri="{FF2B5EF4-FFF2-40B4-BE49-F238E27FC236}">
                <a16:creationId xmlns:a16="http://schemas.microsoft.com/office/drawing/2014/main" id="{A81B69FF-0A7E-4BCA-80B2-5DE16817A160}"/>
              </a:ext>
            </a:extLst>
          </p:cNvPr>
          <p:cNvSpPr>
            <a:spLocks noGrp="1"/>
          </p:cNvSpPr>
          <p:nvPr>
            <p:ph type="subTitle" idx="5"/>
          </p:nvPr>
        </p:nvSpPr>
        <p:spPr>
          <a:xfrm>
            <a:off x="6133150" y="1982367"/>
            <a:ext cx="2195100" cy="373200"/>
          </a:xfrm>
        </p:spPr>
        <p:txBody>
          <a:bodyPr/>
          <a:lstStyle/>
          <a:p>
            <a:r>
              <a:rPr lang="en-US" dirty="0">
                <a:solidFill>
                  <a:schemeClr val="bg2"/>
                </a:solidFill>
                <a:hlinkClick r:id="rId4">
                  <a:extLst>
                    <a:ext uri="{A12FA001-AC4F-418D-AE19-62706E023703}">
                      <ahyp:hlinkClr xmlns:ahyp="http://schemas.microsoft.com/office/drawing/2018/hyperlinkcolor" val="tx"/>
                    </a:ext>
                  </a:extLst>
                </a:hlinkClick>
              </a:rPr>
              <a:t>REL’s Toolkit</a:t>
            </a:r>
            <a:endParaRPr lang="en-US" dirty="0">
              <a:solidFill>
                <a:schemeClr val="bg2"/>
              </a:solidFill>
            </a:endParaRPr>
          </a:p>
        </p:txBody>
      </p:sp>
      <p:sp>
        <p:nvSpPr>
          <p:cNvPr id="8" name="Subtitle 7">
            <a:extLst>
              <a:ext uri="{FF2B5EF4-FFF2-40B4-BE49-F238E27FC236}">
                <a16:creationId xmlns:a16="http://schemas.microsoft.com/office/drawing/2014/main" id="{ACDC4608-544D-4754-963F-9497F91DAC2A}"/>
              </a:ext>
            </a:extLst>
          </p:cNvPr>
          <p:cNvSpPr>
            <a:spLocks noGrp="1"/>
          </p:cNvSpPr>
          <p:nvPr>
            <p:ph type="subTitle" idx="6"/>
          </p:nvPr>
        </p:nvSpPr>
        <p:spPr>
          <a:xfrm>
            <a:off x="6025528" y="2442150"/>
            <a:ext cx="2410344" cy="1185305"/>
          </a:xfrm>
        </p:spPr>
        <p:txBody>
          <a:bodyPr/>
          <a:lstStyle/>
          <a:p>
            <a:r>
              <a:rPr lang="en-US" dirty="0"/>
              <a:t>Step-by-step process for conducting your own program evaluation.</a:t>
            </a:r>
          </a:p>
        </p:txBody>
      </p:sp>
    </p:spTree>
    <p:extLst>
      <p:ext uri="{BB962C8B-B14F-4D97-AF65-F5344CB8AC3E}">
        <p14:creationId xmlns:p14="http://schemas.microsoft.com/office/powerpoint/2010/main" val="3062769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72"/>
          <p:cNvSpPr txBox="1">
            <a:spLocks noGrp="1"/>
          </p:cNvSpPr>
          <p:nvPr>
            <p:ph type="title"/>
          </p:nvPr>
        </p:nvSpPr>
        <p:spPr>
          <a:xfrm>
            <a:off x="-88051" y="-148111"/>
            <a:ext cx="9358827" cy="364262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400" dirty="0"/>
              <a:t>Upcoming Funding Opportunities</a:t>
            </a:r>
            <a:endParaRPr sz="7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9"/>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US" dirty="0"/>
              <a:t>Upcoming </a:t>
            </a:r>
            <a:r>
              <a:rPr lang="en-US" dirty="0">
                <a:solidFill>
                  <a:schemeClr val="accent1"/>
                </a:solidFill>
              </a:rPr>
              <a:t>NOFOs</a:t>
            </a:r>
            <a:endParaRPr dirty="0">
              <a:solidFill>
                <a:schemeClr val="accent1"/>
              </a:solidFill>
            </a:endParaRPr>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sp>
        <p:nvSpPr>
          <p:cNvPr id="479" name="Google Shape;479;p49"/>
          <p:cNvSpPr txBox="1">
            <a:spLocks noGrp="1"/>
          </p:cNvSpPr>
          <p:nvPr>
            <p:ph type="subTitle" idx="1"/>
          </p:nvPr>
        </p:nvSpPr>
        <p:spPr>
          <a:xfrm>
            <a:off x="2359349" y="190365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RPSA-YD</a:t>
            </a:r>
            <a:endParaRPr dirty="0"/>
          </a:p>
        </p:txBody>
      </p:sp>
      <p:sp>
        <p:nvSpPr>
          <p:cNvPr id="480" name="Google Shape;480;p49"/>
          <p:cNvSpPr txBox="1">
            <a:spLocks noGrp="1"/>
          </p:cNvSpPr>
          <p:nvPr>
            <p:ph type="subTitle" idx="2"/>
          </p:nvPr>
        </p:nvSpPr>
        <p:spPr>
          <a:xfrm>
            <a:off x="2359302" y="2276850"/>
            <a:ext cx="2195100" cy="51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hlinkClick r:id="rId3"/>
              </a:rPr>
              <a:t>NOFO out now!</a:t>
            </a:r>
            <a:endParaRPr lang="en" dirty="0"/>
          </a:p>
          <a:p>
            <a:pPr marL="0" lvl="0" indent="0" algn="l" rtl="0">
              <a:spcBef>
                <a:spcPts val="0"/>
              </a:spcBef>
              <a:spcAft>
                <a:spcPts val="0"/>
              </a:spcAft>
              <a:buNone/>
            </a:pPr>
            <a:r>
              <a:rPr lang="en" dirty="0">
                <a:hlinkClick r:id="rId4"/>
              </a:rPr>
              <a:t>ACT Now One-Pager</a:t>
            </a:r>
            <a:endParaRPr dirty="0"/>
          </a:p>
        </p:txBody>
      </p:sp>
      <p:sp>
        <p:nvSpPr>
          <p:cNvPr id="481" name="Google Shape;481;p49"/>
          <p:cNvSpPr txBox="1">
            <a:spLocks noGrp="1"/>
          </p:cNvSpPr>
          <p:nvPr>
            <p:ph type="subTitle" idx="3"/>
          </p:nvPr>
        </p:nvSpPr>
        <p:spPr>
          <a:xfrm>
            <a:off x="2359349" y="334900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Afterschool Programs</a:t>
            </a:r>
            <a:endParaRPr dirty="0"/>
          </a:p>
        </p:txBody>
      </p:sp>
      <p:sp>
        <p:nvSpPr>
          <p:cNvPr id="482" name="Google Shape;482;p49"/>
          <p:cNvSpPr txBox="1">
            <a:spLocks noGrp="1"/>
          </p:cNvSpPr>
          <p:nvPr>
            <p:ph type="subTitle" idx="4"/>
          </p:nvPr>
        </p:nvSpPr>
        <p:spPr>
          <a:xfrm>
            <a:off x="2376900" y="4054374"/>
            <a:ext cx="2195100" cy="108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hlinkClick r:id="rId5"/>
              </a:rPr>
              <a:t>NOFO out now!</a:t>
            </a:r>
            <a:endParaRPr lang="en" dirty="0"/>
          </a:p>
          <a:p>
            <a:pPr marL="0" lvl="0" indent="0" algn="l" rtl="0">
              <a:spcBef>
                <a:spcPts val="0"/>
              </a:spcBef>
              <a:spcAft>
                <a:spcPts val="0"/>
              </a:spcAft>
              <a:buNone/>
            </a:pPr>
            <a:r>
              <a:rPr lang="en" dirty="0"/>
              <a:t>Annual application process.</a:t>
            </a:r>
            <a:endParaRPr dirty="0"/>
          </a:p>
        </p:txBody>
      </p:sp>
      <p:sp>
        <p:nvSpPr>
          <p:cNvPr id="483" name="Google Shape;483;p49"/>
          <p:cNvSpPr txBox="1">
            <a:spLocks noGrp="1"/>
          </p:cNvSpPr>
          <p:nvPr>
            <p:ph type="subTitle" idx="5"/>
          </p:nvPr>
        </p:nvSpPr>
        <p:spPr>
          <a:xfrm>
            <a:off x="6133173" y="190365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21</a:t>
            </a:r>
            <a:r>
              <a:rPr lang="en" baseline="30000" dirty="0"/>
              <a:t>st</a:t>
            </a:r>
            <a:r>
              <a:rPr lang="en" dirty="0"/>
              <a:t> CCLC</a:t>
            </a:r>
            <a:endParaRPr dirty="0"/>
          </a:p>
        </p:txBody>
      </p:sp>
      <p:sp>
        <p:nvSpPr>
          <p:cNvPr id="484" name="Google Shape;484;p49"/>
          <p:cNvSpPr txBox="1">
            <a:spLocks noGrp="1"/>
          </p:cNvSpPr>
          <p:nvPr>
            <p:ph type="subTitle" idx="6"/>
          </p:nvPr>
        </p:nvSpPr>
        <p:spPr>
          <a:xfrm>
            <a:off x="6133126" y="2276849"/>
            <a:ext cx="2195100" cy="779859"/>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Possible competition in March.</a:t>
            </a:r>
          </a:p>
          <a:p>
            <a:pPr marL="0" lvl="0" indent="0" algn="l" rtl="0">
              <a:spcBef>
                <a:spcPts val="0"/>
              </a:spcBef>
              <a:spcAft>
                <a:spcPts val="0"/>
              </a:spcAft>
              <a:buNone/>
            </a:pPr>
            <a:r>
              <a:rPr lang="en" dirty="0"/>
              <a:t>FY13 Cohort reapply</a:t>
            </a:r>
            <a:endParaRPr dirty="0"/>
          </a:p>
        </p:txBody>
      </p:sp>
      <p:sp>
        <p:nvSpPr>
          <p:cNvPr id="485" name="Google Shape;485;p49"/>
          <p:cNvSpPr txBox="1">
            <a:spLocks noGrp="1"/>
          </p:cNvSpPr>
          <p:nvPr>
            <p:ph type="subTitle" idx="7"/>
          </p:nvPr>
        </p:nvSpPr>
        <p:spPr>
          <a:xfrm>
            <a:off x="6133173" y="334900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Full Service CS</a:t>
            </a:r>
            <a:endParaRPr dirty="0"/>
          </a:p>
        </p:txBody>
      </p:sp>
      <p:sp>
        <p:nvSpPr>
          <p:cNvPr id="486" name="Google Shape;486;p49"/>
          <p:cNvSpPr txBox="1">
            <a:spLocks noGrp="1"/>
          </p:cNvSpPr>
          <p:nvPr>
            <p:ph type="subTitle" idx="8"/>
          </p:nvPr>
        </p:nvSpPr>
        <p:spPr>
          <a:xfrm>
            <a:off x="6133126" y="3722199"/>
            <a:ext cx="2195100" cy="9762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Fingers-crossed for a competition next school year!</a:t>
            </a:r>
            <a:endParaRPr dirty="0"/>
          </a:p>
        </p:txBody>
      </p:sp>
      <p:sp>
        <p:nvSpPr>
          <p:cNvPr id="487" name="Google Shape;487;p49"/>
          <p:cNvSpPr/>
          <p:nvPr/>
        </p:nvSpPr>
        <p:spPr>
          <a:xfrm>
            <a:off x="948588" y="17388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9"/>
          <p:cNvSpPr/>
          <p:nvPr/>
        </p:nvSpPr>
        <p:spPr>
          <a:xfrm>
            <a:off x="4720388" y="17388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9"/>
          <p:cNvSpPr/>
          <p:nvPr/>
        </p:nvSpPr>
        <p:spPr>
          <a:xfrm>
            <a:off x="948588" y="32122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9"/>
          <p:cNvSpPr/>
          <p:nvPr/>
        </p:nvSpPr>
        <p:spPr>
          <a:xfrm>
            <a:off x="4720388" y="32122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9"/>
          <p:cNvSpPr/>
          <p:nvPr/>
        </p:nvSpPr>
        <p:spPr>
          <a:xfrm>
            <a:off x="1310888" y="2115629"/>
            <a:ext cx="444910" cy="445418"/>
          </a:xfrm>
          <a:custGeom>
            <a:avLst/>
            <a:gdLst/>
            <a:ahLst/>
            <a:cxnLst/>
            <a:rect l="l" t="t" r="r" b="b"/>
            <a:pathLst>
              <a:path w="13130" h="13145" extrusionOk="0">
                <a:moveTo>
                  <a:pt x="3481" y="3851"/>
                </a:moveTo>
                <a:cubicBezTo>
                  <a:pt x="3695" y="3851"/>
                  <a:pt x="3865" y="4022"/>
                  <a:pt x="3865" y="4234"/>
                </a:cubicBezTo>
                <a:cubicBezTo>
                  <a:pt x="3865" y="4448"/>
                  <a:pt x="3695" y="4619"/>
                  <a:pt x="3481" y="4619"/>
                </a:cubicBezTo>
                <a:cubicBezTo>
                  <a:pt x="3268" y="4619"/>
                  <a:pt x="3098" y="4448"/>
                  <a:pt x="3098" y="4234"/>
                </a:cubicBezTo>
                <a:cubicBezTo>
                  <a:pt x="3098" y="4022"/>
                  <a:pt x="3268" y="3851"/>
                  <a:pt x="3481" y="3851"/>
                </a:cubicBezTo>
                <a:close/>
                <a:moveTo>
                  <a:pt x="9648" y="4619"/>
                </a:moveTo>
                <a:cubicBezTo>
                  <a:pt x="9861" y="4619"/>
                  <a:pt x="10032" y="4803"/>
                  <a:pt x="10032" y="5016"/>
                </a:cubicBezTo>
                <a:cubicBezTo>
                  <a:pt x="10032" y="5215"/>
                  <a:pt x="9861" y="5399"/>
                  <a:pt x="9648" y="5399"/>
                </a:cubicBezTo>
                <a:cubicBezTo>
                  <a:pt x="9435" y="5399"/>
                  <a:pt x="9264" y="5215"/>
                  <a:pt x="9264" y="5016"/>
                </a:cubicBezTo>
                <a:cubicBezTo>
                  <a:pt x="9264" y="4803"/>
                  <a:pt x="9435" y="4619"/>
                  <a:pt x="9648" y="4619"/>
                </a:cubicBezTo>
                <a:close/>
                <a:moveTo>
                  <a:pt x="6565" y="6934"/>
                </a:moveTo>
                <a:cubicBezTo>
                  <a:pt x="6777" y="6934"/>
                  <a:pt x="6948" y="7105"/>
                  <a:pt x="6948" y="7318"/>
                </a:cubicBezTo>
                <a:cubicBezTo>
                  <a:pt x="6948" y="7531"/>
                  <a:pt x="6777" y="7701"/>
                  <a:pt x="6565" y="7701"/>
                </a:cubicBezTo>
                <a:cubicBezTo>
                  <a:pt x="6351" y="7701"/>
                  <a:pt x="6181" y="7531"/>
                  <a:pt x="6181" y="7318"/>
                </a:cubicBezTo>
                <a:cubicBezTo>
                  <a:pt x="6181" y="7105"/>
                  <a:pt x="6351" y="6934"/>
                  <a:pt x="6565" y="6934"/>
                </a:cubicBezTo>
                <a:close/>
                <a:moveTo>
                  <a:pt x="2401" y="4619"/>
                </a:moveTo>
                <a:cubicBezTo>
                  <a:pt x="2515" y="4960"/>
                  <a:pt x="2770" y="5215"/>
                  <a:pt x="3098" y="5329"/>
                </a:cubicBezTo>
                <a:lnTo>
                  <a:pt x="3098" y="11609"/>
                </a:lnTo>
                <a:lnTo>
                  <a:pt x="767" y="11609"/>
                </a:lnTo>
                <a:lnTo>
                  <a:pt x="767" y="4619"/>
                </a:lnTo>
                <a:close/>
                <a:moveTo>
                  <a:pt x="3979" y="5286"/>
                </a:moveTo>
                <a:lnTo>
                  <a:pt x="5527" y="6820"/>
                </a:lnTo>
                <a:cubicBezTo>
                  <a:pt x="5456" y="6977"/>
                  <a:pt x="5413" y="7148"/>
                  <a:pt x="5413" y="7318"/>
                </a:cubicBezTo>
                <a:cubicBezTo>
                  <a:pt x="5413" y="7815"/>
                  <a:pt x="5741" y="8256"/>
                  <a:pt x="6181" y="8412"/>
                </a:cubicBezTo>
                <a:lnTo>
                  <a:pt x="6181" y="11609"/>
                </a:lnTo>
                <a:lnTo>
                  <a:pt x="3865" y="11609"/>
                </a:lnTo>
                <a:lnTo>
                  <a:pt x="3865" y="5329"/>
                </a:lnTo>
                <a:cubicBezTo>
                  <a:pt x="3907" y="5314"/>
                  <a:pt x="3950" y="5301"/>
                  <a:pt x="3979" y="5286"/>
                </a:cubicBezTo>
                <a:close/>
                <a:moveTo>
                  <a:pt x="9009" y="5968"/>
                </a:moveTo>
                <a:cubicBezTo>
                  <a:pt x="9079" y="6025"/>
                  <a:pt x="9164" y="6068"/>
                  <a:pt x="9264" y="6096"/>
                </a:cubicBezTo>
                <a:lnTo>
                  <a:pt x="9264" y="11609"/>
                </a:lnTo>
                <a:lnTo>
                  <a:pt x="6948" y="11609"/>
                </a:lnTo>
                <a:lnTo>
                  <a:pt x="6948" y="8412"/>
                </a:lnTo>
                <a:cubicBezTo>
                  <a:pt x="7403" y="8256"/>
                  <a:pt x="7715" y="7815"/>
                  <a:pt x="7715" y="7318"/>
                </a:cubicBezTo>
                <a:cubicBezTo>
                  <a:pt x="7715" y="7205"/>
                  <a:pt x="7701" y="7076"/>
                  <a:pt x="7673" y="6977"/>
                </a:cubicBezTo>
                <a:lnTo>
                  <a:pt x="9009" y="5968"/>
                </a:lnTo>
                <a:close/>
                <a:moveTo>
                  <a:pt x="0" y="0"/>
                </a:moveTo>
                <a:lnTo>
                  <a:pt x="0" y="13144"/>
                </a:lnTo>
                <a:lnTo>
                  <a:pt x="767" y="13144"/>
                </a:lnTo>
                <a:lnTo>
                  <a:pt x="767" y="12377"/>
                </a:lnTo>
                <a:lnTo>
                  <a:pt x="1563" y="12377"/>
                </a:lnTo>
                <a:lnTo>
                  <a:pt x="1563" y="13144"/>
                </a:lnTo>
                <a:lnTo>
                  <a:pt x="2330" y="13144"/>
                </a:lnTo>
                <a:lnTo>
                  <a:pt x="2330" y="12377"/>
                </a:lnTo>
                <a:lnTo>
                  <a:pt x="3098" y="12377"/>
                </a:lnTo>
                <a:lnTo>
                  <a:pt x="3098" y="13144"/>
                </a:lnTo>
                <a:lnTo>
                  <a:pt x="3865" y="13144"/>
                </a:lnTo>
                <a:lnTo>
                  <a:pt x="3865" y="12377"/>
                </a:lnTo>
                <a:lnTo>
                  <a:pt x="4646" y="12377"/>
                </a:lnTo>
                <a:lnTo>
                  <a:pt x="4646" y="13144"/>
                </a:lnTo>
                <a:lnTo>
                  <a:pt x="5413" y="13144"/>
                </a:lnTo>
                <a:lnTo>
                  <a:pt x="5413" y="12377"/>
                </a:lnTo>
                <a:lnTo>
                  <a:pt x="6181" y="12377"/>
                </a:lnTo>
                <a:lnTo>
                  <a:pt x="6181" y="13144"/>
                </a:lnTo>
                <a:lnTo>
                  <a:pt x="6948" y="13144"/>
                </a:lnTo>
                <a:lnTo>
                  <a:pt x="6948" y="12377"/>
                </a:lnTo>
                <a:lnTo>
                  <a:pt x="7715" y="12377"/>
                </a:lnTo>
                <a:lnTo>
                  <a:pt x="7715" y="13144"/>
                </a:lnTo>
                <a:lnTo>
                  <a:pt x="8497" y="13144"/>
                </a:lnTo>
                <a:lnTo>
                  <a:pt x="8497" y="12377"/>
                </a:lnTo>
                <a:lnTo>
                  <a:pt x="9264" y="12377"/>
                </a:lnTo>
                <a:lnTo>
                  <a:pt x="9264" y="13144"/>
                </a:lnTo>
                <a:lnTo>
                  <a:pt x="10032" y="13144"/>
                </a:lnTo>
                <a:lnTo>
                  <a:pt x="10032" y="12377"/>
                </a:lnTo>
                <a:lnTo>
                  <a:pt x="10799" y="12377"/>
                </a:lnTo>
                <a:lnTo>
                  <a:pt x="10799" y="13144"/>
                </a:lnTo>
                <a:lnTo>
                  <a:pt x="11566" y="13144"/>
                </a:lnTo>
                <a:lnTo>
                  <a:pt x="11566" y="12377"/>
                </a:lnTo>
                <a:lnTo>
                  <a:pt x="12362" y="12377"/>
                </a:lnTo>
                <a:lnTo>
                  <a:pt x="12362" y="13144"/>
                </a:lnTo>
                <a:lnTo>
                  <a:pt x="13129" y="13144"/>
                </a:lnTo>
                <a:lnTo>
                  <a:pt x="13129" y="11609"/>
                </a:lnTo>
                <a:lnTo>
                  <a:pt x="10032" y="11609"/>
                </a:lnTo>
                <a:lnTo>
                  <a:pt x="10032" y="6096"/>
                </a:lnTo>
                <a:cubicBezTo>
                  <a:pt x="10045" y="6096"/>
                  <a:pt x="10060" y="6096"/>
                  <a:pt x="10074" y="6082"/>
                </a:cubicBezTo>
                <a:lnTo>
                  <a:pt x="11779" y="7701"/>
                </a:lnTo>
                <a:lnTo>
                  <a:pt x="10799" y="7701"/>
                </a:lnTo>
                <a:lnTo>
                  <a:pt x="10799" y="8469"/>
                </a:lnTo>
                <a:lnTo>
                  <a:pt x="13129" y="8469"/>
                </a:lnTo>
                <a:lnTo>
                  <a:pt x="13129" y="6167"/>
                </a:lnTo>
                <a:lnTo>
                  <a:pt x="12362" y="6167"/>
                </a:lnTo>
                <a:lnTo>
                  <a:pt x="12362" y="7190"/>
                </a:lnTo>
                <a:lnTo>
                  <a:pt x="10657" y="5570"/>
                </a:lnTo>
                <a:cubicBezTo>
                  <a:pt x="10742" y="5414"/>
                  <a:pt x="10799" y="5215"/>
                  <a:pt x="10799" y="5016"/>
                </a:cubicBezTo>
                <a:cubicBezTo>
                  <a:pt x="10799" y="4376"/>
                  <a:pt x="10288" y="3851"/>
                  <a:pt x="9648" y="3851"/>
                </a:cubicBezTo>
                <a:cubicBezTo>
                  <a:pt x="9009" y="3851"/>
                  <a:pt x="8497" y="4376"/>
                  <a:pt x="8497" y="5016"/>
                </a:cubicBezTo>
                <a:cubicBezTo>
                  <a:pt x="8497" y="5130"/>
                  <a:pt x="8511" y="5244"/>
                  <a:pt x="8539" y="5357"/>
                </a:cubicBezTo>
                <a:lnTo>
                  <a:pt x="7204" y="6352"/>
                </a:lnTo>
                <a:cubicBezTo>
                  <a:pt x="7019" y="6238"/>
                  <a:pt x="6806" y="6167"/>
                  <a:pt x="6565" y="6167"/>
                </a:cubicBezTo>
                <a:cubicBezTo>
                  <a:pt x="6394" y="6167"/>
                  <a:pt x="6224" y="6210"/>
                  <a:pt x="6067" y="6280"/>
                </a:cubicBezTo>
                <a:lnTo>
                  <a:pt x="4532" y="4732"/>
                </a:lnTo>
                <a:cubicBezTo>
                  <a:pt x="4604" y="4590"/>
                  <a:pt x="4646" y="4420"/>
                  <a:pt x="4646" y="4234"/>
                </a:cubicBezTo>
                <a:cubicBezTo>
                  <a:pt x="4646" y="3609"/>
                  <a:pt x="4121" y="3084"/>
                  <a:pt x="3481" y="3084"/>
                </a:cubicBezTo>
                <a:cubicBezTo>
                  <a:pt x="2984" y="3084"/>
                  <a:pt x="2558" y="3410"/>
                  <a:pt x="2401" y="3851"/>
                </a:cubicBezTo>
                <a:lnTo>
                  <a:pt x="767" y="3851"/>
                </a:lnTo>
                <a:lnTo>
                  <a:pt x="7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49"/>
          <p:cNvGrpSpPr/>
          <p:nvPr/>
        </p:nvGrpSpPr>
        <p:grpSpPr>
          <a:xfrm>
            <a:off x="5084594" y="2115631"/>
            <a:ext cx="441081" cy="445418"/>
            <a:chOff x="3069000" y="1416100"/>
            <a:chExt cx="325425" cy="328625"/>
          </a:xfrm>
        </p:grpSpPr>
        <p:sp>
          <p:nvSpPr>
            <p:cNvPr id="493" name="Google Shape;493;p49"/>
            <p:cNvSpPr/>
            <p:nvPr/>
          </p:nvSpPr>
          <p:spPr>
            <a:xfrm>
              <a:off x="3069000" y="1419650"/>
              <a:ext cx="325425" cy="325075"/>
            </a:xfrm>
            <a:custGeom>
              <a:avLst/>
              <a:gdLst/>
              <a:ahLst/>
              <a:cxnLst/>
              <a:rect l="l" t="t" r="r" b="b"/>
              <a:pathLst>
                <a:path w="13017" h="13003" extrusionOk="0">
                  <a:moveTo>
                    <a:pt x="2630" y="1080"/>
                  </a:moveTo>
                  <a:lnTo>
                    <a:pt x="4818" y="3268"/>
                  </a:lnTo>
                  <a:lnTo>
                    <a:pt x="4264" y="3808"/>
                  </a:lnTo>
                  <a:lnTo>
                    <a:pt x="2090" y="1635"/>
                  </a:lnTo>
                  <a:lnTo>
                    <a:pt x="2630" y="1080"/>
                  </a:lnTo>
                  <a:close/>
                  <a:moveTo>
                    <a:pt x="9748" y="8199"/>
                  </a:moveTo>
                  <a:lnTo>
                    <a:pt x="11937" y="10373"/>
                  </a:lnTo>
                  <a:lnTo>
                    <a:pt x="11383" y="10913"/>
                  </a:lnTo>
                  <a:lnTo>
                    <a:pt x="9209" y="8739"/>
                  </a:lnTo>
                  <a:lnTo>
                    <a:pt x="9748" y="8199"/>
                  </a:lnTo>
                  <a:close/>
                  <a:moveTo>
                    <a:pt x="1550" y="2188"/>
                  </a:moveTo>
                  <a:lnTo>
                    <a:pt x="3724" y="4348"/>
                  </a:lnTo>
                  <a:lnTo>
                    <a:pt x="3454" y="4619"/>
                  </a:lnTo>
                  <a:cubicBezTo>
                    <a:pt x="3000" y="5073"/>
                    <a:pt x="3000" y="5812"/>
                    <a:pt x="3454" y="6252"/>
                  </a:cubicBezTo>
                  <a:lnTo>
                    <a:pt x="6765" y="9563"/>
                  </a:lnTo>
                  <a:cubicBezTo>
                    <a:pt x="6985" y="9783"/>
                    <a:pt x="7280" y="9893"/>
                    <a:pt x="7577" y="9893"/>
                  </a:cubicBezTo>
                  <a:cubicBezTo>
                    <a:pt x="7873" y="9893"/>
                    <a:pt x="8172" y="9783"/>
                    <a:pt x="8399" y="9563"/>
                  </a:cubicBezTo>
                  <a:lnTo>
                    <a:pt x="8669" y="9279"/>
                  </a:lnTo>
                  <a:lnTo>
                    <a:pt x="10828" y="11453"/>
                  </a:lnTo>
                  <a:cubicBezTo>
                    <a:pt x="10218" y="11964"/>
                    <a:pt x="9464" y="12235"/>
                    <a:pt x="8669" y="12235"/>
                  </a:cubicBezTo>
                  <a:cubicBezTo>
                    <a:pt x="7759" y="12235"/>
                    <a:pt x="6907" y="11879"/>
                    <a:pt x="6268" y="11240"/>
                  </a:cubicBezTo>
                  <a:lnTo>
                    <a:pt x="1763" y="6750"/>
                  </a:lnTo>
                  <a:cubicBezTo>
                    <a:pt x="1124" y="6110"/>
                    <a:pt x="768" y="5257"/>
                    <a:pt x="768" y="4348"/>
                  </a:cubicBezTo>
                  <a:cubicBezTo>
                    <a:pt x="768" y="3552"/>
                    <a:pt x="1052" y="2800"/>
                    <a:pt x="1550" y="2188"/>
                  </a:cubicBezTo>
                  <a:close/>
                  <a:moveTo>
                    <a:pt x="2630" y="0"/>
                  </a:moveTo>
                  <a:lnTo>
                    <a:pt x="1223" y="1407"/>
                  </a:lnTo>
                  <a:cubicBezTo>
                    <a:pt x="442" y="2188"/>
                    <a:pt x="1" y="3240"/>
                    <a:pt x="1" y="4348"/>
                  </a:cubicBezTo>
                  <a:cubicBezTo>
                    <a:pt x="1" y="5471"/>
                    <a:pt x="442" y="6508"/>
                    <a:pt x="1223" y="7304"/>
                  </a:cubicBezTo>
                  <a:lnTo>
                    <a:pt x="5713" y="11780"/>
                  </a:lnTo>
                  <a:cubicBezTo>
                    <a:pt x="6509" y="12576"/>
                    <a:pt x="7547" y="13002"/>
                    <a:pt x="8669" y="13002"/>
                  </a:cubicBezTo>
                  <a:cubicBezTo>
                    <a:pt x="9777" y="13002"/>
                    <a:pt x="10828" y="12576"/>
                    <a:pt x="11610" y="11780"/>
                  </a:cubicBezTo>
                  <a:lnTo>
                    <a:pt x="13017" y="10373"/>
                  </a:lnTo>
                  <a:lnTo>
                    <a:pt x="9748" y="7105"/>
                  </a:lnTo>
                  <a:lnTo>
                    <a:pt x="7844" y="9009"/>
                  </a:lnTo>
                  <a:cubicBezTo>
                    <a:pt x="7773" y="9087"/>
                    <a:pt x="7674" y="9126"/>
                    <a:pt x="7574" y="9126"/>
                  </a:cubicBezTo>
                  <a:cubicBezTo>
                    <a:pt x="7475" y="9126"/>
                    <a:pt x="7376" y="9087"/>
                    <a:pt x="7304" y="9009"/>
                  </a:cubicBezTo>
                  <a:lnTo>
                    <a:pt x="3994" y="5712"/>
                  </a:lnTo>
                  <a:cubicBezTo>
                    <a:pt x="3852" y="5556"/>
                    <a:pt x="3852" y="5314"/>
                    <a:pt x="3994" y="5172"/>
                  </a:cubicBezTo>
                  <a:lnTo>
                    <a:pt x="5898" y="3268"/>
                  </a:lnTo>
                  <a:lnTo>
                    <a:pt x="2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9"/>
            <p:cNvSpPr/>
            <p:nvPr/>
          </p:nvSpPr>
          <p:spPr>
            <a:xfrm>
              <a:off x="3229225" y="1416100"/>
              <a:ext cx="162350" cy="154900"/>
            </a:xfrm>
            <a:custGeom>
              <a:avLst/>
              <a:gdLst/>
              <a:ahLst/>
              <a:cxnLst/>
              <a:rect l="l" t="t" r="r" b="b"/>
              <a:pathLst>
                <a:path w="6494" h="6196" extrusionOk="0">
                  <a:moveTo>
                    <a:pt x="3624" y="782"/>
                  </a:moveTo>
                  <a:lnTo>
                    <a:pt x="3624" y="1208"/>
                  </a:lnTo>
                  <a:cubicBezTo>
                    <a:pt x="4220" y="1421"/>
                    <a:pt x="4249" y="1449"/>
                    <a:pt x="4690" y="1834"/>
                  </a:cubicBezTo>
                  <a:lnTo>
                    <a:pt x="5059" y="1620"/>
                  </a:lnTo>
                  <a:lnTo>
                    <a:pt x="5442" y="2288"/>
                  </a:lnTo>
                  <a:lnTo>
                    <a:pt x="5088" y="2487"/>
                  </a:lnTo>
                  <a:cubicBezTo>
                    <a:pt x="5201" y="3112"/>
                    <a:pt x="5201" y="3112"/>
                    <a:pt x="5088" y="3723"/>
                  </a:cubicBezTo>
                  <a:lnTo>
                    <a:pt x="5442" y="3937"/>
                  </a:lnTo>
                  <a:lnTo>
                    <a:pt x="5059" y="4604"/>
                  </a:lnTo>
                  <a:lnTo>
                    <a:pt x="4690" y="4391"/>
                  </a:lnTo>
                  <a:cubicBezTo>
                    <a:pt x="4207" y="4817"/>
                    <a:pt x="4164" y="4817"/>
                    <a:pt x="3624" y="5002"/>
                  </a:cubicBezTo>
                  <a:lnTo>
                    <a:pt x="3624" y="5414"/>
                  </a:lnTo>
                  <a:lnTo>
                    <a:pt x="2856" y="5414"/>
                  </a:lnTo>
                  <a:lnTo>
                    <a:pt x="2856" y="5002"/>
                  </a:lnTo>
                  <a:cubicBezTo>
                    <a:pt x="2260" y="4789"/>
                    <a:pt x="2231" y="4761"/>
                    <a:pt x="1791" y="4391"/>
                  </a:cubicBezTo>
                  <a:lnTo>
                    <a:pt x="1435" y="4604"/>
                  </a:lnTo>
                  <a:lnTo>
                    <a:pt x="1052" y="3937"/>
                  </a:lnTo>
                  <a:lnTo>
                    <a:pt x="1407" y="3723"/>
                  </a:lnTo>
                  <a:cubicBezTo>
                    <a:pt x="1293" y="3098"/>
                    <a:pt x="1293" y="3112"/>
                    <a:pt x="1407" y="2487"/>
                  </a:cubicBezTo>
                  <a:lnTo>
                    <a:pt x="1052" y="2288"/>
                  </a:lnTo>
                  <a:lnTo>
                    <a:pt x="1435" y="1620"/>
                  </a:lnTo>
                  <a:lnTo>
                    <a:pt x="1791" y="1834"/>
                  </a:lnTo>
                  <a:cubicBezTo>
                    <a:pt x="2288" y="1407"/>
                    <a:pt x="2331" y="1407"/>
                    <a:pt x="2856" y="1208"/>
                  </a:cubicBezTo>
                  <a:lnTo>
                    <a:pt x="2856" y="782"/>
                  </a:lnTo>
                  <a:close/>
                  <a:moveTo>
                    <a:pt x="2089" y="0"/>
                  </a:moveTo>
                  <a:lnTo>
                    <a:pt x="2089" y="682"/>
                  </a:lnTo>
                  <a:cubicBezTo>
                    <a:pt x="1962" y="754"/>
                    <a:pt x="1848" y="824"/>
                    <a:pt x="1720" y="896"/>
                  </a:cubicBezTo>
                  <a:lnTo>
                    <a:pt x="1151" y="568"/>
                  </a:lnTo>
                  <a:lnTo>
                    <a:pt x="1" y="2572"/>
                  </a:lnTo>
                  <a:lnTo>
                    <a:pt x="554" y="2899"/>
                  </a:lnTo>
                  <a:cubicBezTo>
                    <a:pt x="554" y="3041"/>
                    <a:pt x="541" y="3183"/>
                    <a:pt x="554" y="3325"/>
                  </a:cubicBezTo>
                  <a:lnTo>
                    <a:pt x="1" y="3652"/>
                  </a:lnTo>
                  <a:lnTo>
                    <a:pt x="1151" y="5655"/>
                  </a:lnTo>
                  <a:lnTo>
                    <a:pt x="1720" y="5329"/>
                  </a:lnTo>
                  <a:cubicBezTo>
                    <a:pt x="1848" y="5399"/>
                    <a:pt x="1962" y="5471"/>
                    <a:pt x="2089" y="5542"/>
                  </a:cubicBezTo>
                  <a:lnTo>
                    <a:pt x="2089" y="6195"/>
                  </a:lnTo>
                  <a:lnTo>
                    <a:pt x="4406" y="6195"/>
                  </a:lnTo>
                  <a:lnTo>
                    <a:pt x="4406" y="5542"/>
                  </a:lnTo>
                  <a:cubicBezTo>
                    <a:pt x="4533" y="5471"/>
                    <a:pt x="4647" y="5399"/>
                    <a:pt x="4760" y="5329"/>
                  </a:cubicBezTo>
                  <a:lnTo>
                    <a:pt x="5329" y="5655"/>
                  </a:lnTo>
                  <a:lnTo>
                    <a:pt x="6494" y="3652"/>
                  </a:lnTo>
                  <a:lnTo>
                    <a:pt x="5926" y="3325"/>
                  </a:lnTo>
                  <a:cubicBezTo>
                    <a:pt x="5940" y="3183"/>
                    <a:pt x="5940" y="3041"/>
                    <a:pt x="5926" y="2899"/>
                  </a:cubicBezTo>
                  <a:lnTo>
                    <a:pt x="6494" y="2572"/>
                  </a:lnTo>
                  <a:lnTo>
                    <a:pt x="5329" y="568"/>
                  </a:lnTo>
                  <a:lnTo>
                    <a:pt x="4760" y="896"/>
                  </a:lnTo>
                  <a:cubicBezTo>
                    <a:pt x="4647" y="824"/>
                    <a:pt x="4533" y="754"/>
                    <a:pt x="4406" y="682"/>
                  </a:cubicBezTo>
                  <a:lnTo>
                    <a:pt x="4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9"/>
            <p:cNvSpPr/>
            <p:nvPr/>
          </p:nvSpPr>
          <p:spPr>
            <a:xfrm>
              <a:off x="3281450" y="1465100"/>
              <a:ext cx="57925" cy="57575"/>
            </a:xfrm>
            <a:custGeom>
              <a:avLst/>
              <a:gdLst/>
              <a:ahLst/>
              <a:cxnLst/>
              <a:rect l="l" t="t" r="r" b="b"/>
              <a:pathLst>
                <a:path w="2317" h="2303" extrusionOk="0">
                  <a:moveTo>
                    <a:pt x="1152" y="768"/>
                  </a:moveTo>
                  <a:cubicBezTo>
                    <a:pt x="1364" y="768"/>
                    <a:pt x="1535" y="939"/>
                    <a:pt x="1535" y="1152"/>
                  </a:cubicBezTo>
                  <a:cubicBezTo>
                    <a:pt x="1535" y="1365"/>
                    <a:pt x="1364" y="1535"/>
                    <a:pt x="1152" y="1535"/>
                  </a:cubicBezTo>
                  <a:cubicBezTo>
                    <a:pt x="938" y="1535"/>
                    <a:pt x="767" y="1365"/>
                    <a:pt x="767" y="1152"/>
                  </a:cubicBezTo>
                  <a:cubicBezTo>
                    <a:pt x="767" y="939"/>
                    <a:pt x="938" y="768"/>
                    <a:pt x="1152" y="768"/>
                  </a:cubicBezTo>
                  <a:close/>
                  <a:moveTo>
                    <a:pt x="1152" y="1"/>
                  </a:moveTo>
                  <a:cubicBezTo>
                    <a:pt x="526" y="1"/>
                    <a:pt x="0" y="512"/>
                    <a:pt x="0" y="1152"/>
                  </a:cubicBezTo>
                  <a:cubicBezTo>
                    <a:pt x="0" y="1791"/>
                    <a:pt x="526" y="2303"/>
                    <a:pt x="1152" y="2303"/>
                  </a:cubicBezTo>
                  <a:cubicBezTo>
                    <a:pt x="1790" y="2303"/>
                    <a:pt x="2317" y="1791"/>
                    <a:pt x="2317" y="1152"/>
                  </a:cubicBezTo>
                  <a:cubicBezTo>
                    <a:pt x="2317" y="512"/>
                    <a:pt x="1790" y="1"/>
                    <a:pt x="1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49"/>
          <p:cNvGrpSpPr/>
          <p:nvPr/>
        </p:nvGrpSpPr>
        <p:grpSpPr>
          <a:xfrm>
            <a:off x="5082681" y="3589046"/>
            <a:ext cx="444910" cy="445384"/>
            <a:chOff x="2531575" y="2006850"/>
            <a:chExt cx="328250" cy="328600"/>
          </a:xfrm>
        </p:grpSpPr>
        <p:sp>
          <p:nvSpPr>
            <p:cNvPr id="497" name="Google Shape;497;p49"/>
            <p:cNvSpPr/>
            <p:nvPr/>
          </p:nvSpPr>
          <p:spPr>
            <a:xfrm>
              <a:off x="2550750" y="2083925"/>
              <a:ext cx="173375" cy="174450"/>
            </a:xfrm>
            <a:custGeom>
              <a:avLst/>
              <a:gdLst/>
              <a:ahLst/>
              <a:cxnLst/>
              <a:rect l="l" t="t" r="r" b="b"/>
              <a:pathLst>
                <a:path w="6935" h="6978" extrusionOk="0">
                  <a:moveTo>
                    <a:pt x="2316" y="768"/>
                  </a:moveTo>
                  <a:cubicBezTo>
                    <a:pt x="3155" y="768"/>
                    <a:pt x="3851" y="1464"/>
                    <a:pt x="3851" y="2302"/>
                  </a:cubicBezTo>
                  <a:lnTo>
                    <a:pt x="3851" y="5059"/>
                  </a:lnTo>
                  <a:lnTo>
                    <a:pt x="3026" y="5059"/>
                  </a:lnTo>
                  <a:cubicBezTo>
                    <a:pt x="2856" y="4391"/>
                    <a:pt x="2259" y="3894"/>
                    <a:pt x="1535" y="3894"/>
                  </a:cubicBezTo>
                  <a:cubicBezTo>
                    <a:pt x="1264" y="3894"/>
                    <a:pt x="995" y="3979"/>
                    <a:pt x="768" y="4107"/>
                  </a:cubicBezTo>
                  <a:lnTo>
                    <a:pt x="768" y="2302"/>
                  </a:lnTo>
                  <a:cubicBezTo>
                    <a:pt x="768" y="1464"/>
                    <a:pt x="1463" y="768"/>
                    <a:pt x="2316" y="768"/>
                  </a:cubicBezTo>
                  <a:close/>
                  <a:moveTo>
                    <a:pt x="1535" y="4676"/>
                  </a:moveTo>
                  <a:cubicBezTo>
                    <a:pt x="1961" y="4676"/>
                    <a:pt x="2316" y="5017"/>
                    <a:pt x="2316" y="5443"/>
                  </a:cubicBezTo>
                  <a:cubicBezTo>
                    <a:pt x="2316" y="5869"/>
                    <a:pt x="1961" y="6210"/>
                    <a:pt x="1535" y="6210"/>
                  </a:cubicBezTo>
                  <a:cubicBezTo>
                    <a:pt x="1109" y="6210"/>
                    <a:pt x="768" y="5869"/>
                    <a:pt x="768" y="5443"/>
                  </a:cubicBezTo>
                  <a:cubicBezTo>
                    <a:pt x="768" y="5017"/>
                    <a:pt x="1109" y="4676"/>
                    <a:pt x="1535" y="4676"/>
                  </a:cubicBezTo>
                  <a:close/>
                  <a:moveTo>
                    <a:pt x="5385" y="4676"/>
                  </a:moveTo>
                  <a:cubicBezTo>
                    <a:pt x="5811" y="4676"/>
                    <a:pt x="6152" y="5017"/>
                    <a:pt x="6152" y="5443"/>
                  </a:cubicBezTo>
                  <a:cubicBezTo>
                    <a:pt x="6152" y="5869"/>
                    <a:pt x="5811" y="6210"/>
                    <a:pt x="5385" y="6210"/>
                  </a:cubicBezTo>
                  <a:cubicBezTo>
                    <a:pt x="4959" y="6210"/>
                    <a:pt x="4618" y="5869"/>
                    <a:pt x="4618" y="5443"/>
                  </a:cubicBezTo>
                  <a:cubicBezTo>
                    <a:pt x="4618" y="5017"/>
                    <a:pt x="4959" y="4676"/>
                    <a:pt x="5385" y="4676"/>
                  </a:cubicBezTo>
                  <a:close/>
                  <a:moveTo>
                    <a:pt x="2316" y="0"/>
                  </a:moveTo>
                  <a:cubicBezTo>
                    <a:pt x="1037" y="0"/>
                    <a:pt x="0" y="1038"/>
                    <a:pt x="0" y="2302"/>
                  </a:cubicBezTo>
                  <a:lnTo>
                    <a:pt x="0" y="5443"/>
                  </a:lnTo>
                  <a:cubicBezTo>
                    <a:pt x="0" y="6281"/>
                    <a:pt x="696" y="6978"/>
                    <a:pt x="1535" y="6978"/>
                  </a:cubicBezTo>
                  <a:cubicBezTo>
                    <a:pt x="2259" y="6978"/>
                    <a:pt x="2856" y="6494"/>
                    <a:pt x="3026" y="5826"/>
                  </a:cubicBezTo>
                  <a:lnTo>
                    <a:pt x="3894" y="5826"/>
                  </a:lnTo>
                  <a:cubicBezTo>
                    <a:pt x="4064" y="6494"/>
                    <a:pt x="4675" y="6978"/>
                    <a:pt x="5385" y="6978"/>
                  </a:cubicBezTo>
                  <a:cubicBezTo>
                    <a:pt x="6238" y="6978"/>
                    <a:pt x="6934" y="6281"/>
                    <a:pt x="6934" y="5443"/>
                  </a:cubicBezTo>
                  <a:cubicBezTo>
                    <a:pt x="6934" y="4590"/>
                    <a:pt x="6238" y="3894"/>
                    <a:pt x="5385" y="3894"/>
                  </a:cubicBezTo>
                  <a:cubicBezTo>
                    <a:pt x="5116" y="3894"/>
                    <a:pt x="4845" y="3979"/>
                    <a:pt x="4618" y="4107"/>
                  </a:cubicBezTo>
                  <a:lnTo>
                    <a:pt x="4618" y="2302"/>
                  </a:lnTo>
                  <a:cubicBezTo>
                    <a:pt x="4618" y="1038"/>
                    <a:pt x="3581" y="0"/>
                    <a:pt x="2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9"/>
            <p:cNvSpPr/>
            <p:nvPr/>
          </p:nvSpPr>
          <p:spPr>
            <a:xfrm>
              <a:off x="2743275" y="2181250"/>
              <a:ext cx="77100" cy="77125"/>
            </a:xfrm>
            <a:custGeom>
              <a:avLst/>
              <a:gdLst/>
              <a:ahLst/>
              <a:cxnLst/>
              <a:rect l="l" t="t" r="r" b="b"/>
              <a:pathLst>
                <a:path w="3084" h="3085" extrusionOk="0">
                  <a:moveTo>
                    <a:pt x="1535" y="783"/>
                  </a:moveTo>
                  <a:cubicBezTo>
                    <a:pt x="1962" y="783"/>
                    <a:pt x="2303" y="1124"/>
                    <a:pt x="2303" y="1550"/>
                  </a:cubicBezTo>
                  <a:cubicBezTo>
                    <a:pt x="2303" y="1976"/>
                    <a:pt x="1962" y="2317"/>
                    <a:pt x="1535" y="2317"/>
                  </a:cubicBezTo>
                  <a:cubicBezTo>
                    <a:pt x="1109" y="2317"/>
                    <a:pt x="768" y="1976"/>
                    <a:pt x="768" y="1550"/>
                  </a:cubicBezTo>
                  <a:cubicBezTo>
                    <a:pt x="768" y="1124"/>
                    <a:pt x="1109" y="783"/>
                    <a:pt x="1535" y="783"/>
                  </a:cubicBezTo>
                  <a:close/>
                  <a:moveTo>
                    <a:pt x="1535" y="1"/>
                  </a:moveTo>
                  <a:cubicBezTo>
                    <a:pt x="683" y="1"/>
                    <a:pt x="1" y="697"/>
                    <a:pt x="1" y="1550"/>
                  </a:cubicBezTo>
                  <a:cubicBezTo>
                    <a:pt x="1" y="2388"/>
                    <a:pt x="683" y="3085"/>
                    <a:pt x="1535" y="3085"/>
                  </a:cubicBezTo>
                  <a:cubicBezTo>
                    <a:pt x="2388" y="3085"/>
                    <a:pt x="3084" y="2388"/>
                    <a:pt x="3084" y="1550"/>
                  </a:cubicBezTo>
                  <a:cubicBezTo>
                    <a:pt x="3084" y="697"/>
                    <a:pt x="2388" y="1"/>
                    <a:pt x="15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9"/>
            <p:cNvSpPr/>
            <p:nvPr/>
          </p:nvSpPr>
          <p:spPr>
            <a:xfrm>
              <a:off x="2531575" y="2258350"/>
              <a:ext cx="307975" cy="77100"/>
            </a:xfrm>
            <a:custGeom>
              <a:avLst/>
              <a:gdLst/>
              <a:ahLst/>
              <a:cxnLst/>
              <a:rect l="l" t="t" r="r" b="b"/>
              <a:pathLst>
                <a:path w="12319" h="3084" extrusionOk="0">
                  <a:moveTo>
                    <a:pt x="2302" y="768"/>
                  </a:moveTo>
                  <a:cubicBezTo>
                    <a:pt x="3155" y="768"/>
                    <a:pt x="3850" y="1463"/>
                    <a:pt x="3850" y="2316"/>
                  </a:cubicBezTo>
                  <a:lnTo>
                    <a:pt x="767" y="2316"/>
                  </a:lnTo>
                  <a:cubicBezTo>
                    <a:pt x="767" y="1463"/>
                    <a:pt x="1463" y="768"/>
                    <a:pt x="2302" y="768"/>
                  </a:cubicBezTo>
                  <a:close/>
                  <a:moveTo>
                    <a:pt x="6152" y="768"/>
                  </a:moveTo>
                  <a:cubicBezTo>
                    <a:pt x="7005" y="768"/>
                    <a:pt x="7701" y="1463"/>
                    <a:pt x="7701" y="2316"/>
                  </a:cubicBezTo>
                  <a:lnTo>
                    <a:pt x="4618" y="2316"/>
                  </a:lnTo>
                  <a:cubicBezTo>
                    <a:pt x="4618" y="1463"/>
                    <a:pt x="5300" y="768"/>
                    <a:pt x="6152" y="768"/>
                  </a:cubicBezTo>
                  <a:close/>
                  <a:moveTo>
                    <a:pt x="10003" y="768"/>
                  </a:moveTo>
                  <a:cubicBezTo>
                    <a:pt x="10856" y="768"/>
                    <a:pt x="11552" y="1463"/>
                    <a:pt x="11552" y="2316"/>
                  </a:cubicBezTo>
                  <a:lnTo>
                    <a:pt x="8469" y="2316"/>
                  </a:lnTo>
                  <a:cubicBezTo>
                    <a:pt x="8469" y="1463"/>
                    <a:pt x="9151" y="768"/>
                    <a:pt x="10003" y="768"/>
                  </a:cubicBezTo>
                  <a:close/>
                  <a:moveTo>
                    <a:pt x="2302" y="1"/>
                  </a:moveTo>
                  <a:cubicBezTo>
                    <a:pt x="1037" y="1"/>
                    <a:pt x="0" y="1037"/>
                    <a:pt x="0" y="2316"/>
                  </a:cubicBezTo>
                  <a:lnTo>
                    <a:pt x="0" y="3083"/>
                  </a:lnTo>
                  <a:lnTo>
                    <a:pt x="12319" y="3083"/>
                  </a:lnTo>
                  <a:lnTo>
                    <a:pt x="12319" y="2316"/>
                  </a:lnTo>
                  <a:cubicBezTo>
                    <a:pt x="12319" y="1037"/>
                    <a:pt x="11282" y="1"/>
                    <a:pt x="10003" y="1"/>
                  </a:cubicBezTo>
                  <a:cubicBezTo>
                    <a:pt x="9208" y="1"/>
                    <a:pt x="8497" y="412"/>
                    <a:pt x="8085" y="1037"/>
                  </a:cubicBezTo>
                  <a:cubicBezTo>
                    <a:pt x="7673" y="412"/>
                    <a:pt x="6963" y="1"/>
                    <a:pt x="6152" y="1"/>
                  </a:cubicBezTo>
                  <a:cubicBezTo>
                    <a:pt x="5356" y="1"/>
                    <a:pt x="4646" y="412"/>
                    <a:pt x="4234" y="1037"/>
                  </a:cubicBezTo>
                  <a:cubicBezTo>
                    <a:pt x="3822" y="412"/>
                    <a:pt x="3111" y="1"/>
                    <a:pt x="2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9"/>
            <p:cNvSpPr/>
            <p:nvPr/>
          </p:nvSpPr>
          <p:spPr>
            <a:xfrm>
              <a:off x="2569925" y="2006850"/>
              <a:ext cx="77100" cy="77100"/>
            </a:xfrm>
            <a:custGeom>
              <a:avLst/>
              <a:gdLst/>
              <a:ahLst/>
              <a:cxnLst/>
              <a:rect l="l" t="t" r="r" b="b"/>
              <a:pathLst>
                <a:path w="3084" h="3084" extrusionOk="0">
                  <a:moveTo>
                    <a:pt x="1549" y="768"/>
                  </a:moveTo>
                  <a:cubicBezTo>
                    <a:pt x="1962" y="768"/>
                    <a:pt x="2316" y="1122"/>
                    <a:pt x="2316" y="1535"/>
                  </a:cubicBezTo>
                  <a:cubicBezTo>
                    <a:pt x="2316" y="1961"/>
                    <a:pt x="1962" y="2316"/>
                    <a:pt x="1549" y="2316"/>
                  </a:cubicBezTo>
                  <a:cubicBezTo>
                    <a:pt x="1123" y="2316"/>
                    <a:pt x="768" y="1961"/>
                    <a:pt x="768" y="1535"/>
                  </a:cubicBezTo>
                  <a:cubicBezTo>
                    <a:pt x="768" y="1122"/>
                    <a:pt x="1123" y="768"/>
                    <a:pt x="1549" y="768"/>
                  </a:cubicBezTo>
                  <a:close/>
                  <a:moveTo>
                    <a:pt x="1549" y="0"/>
                  </a:moveTo>
                  <a:cubicBezTo>
                    <a:pt x="696" y="0"/>
                    <a:pt x="1" y="696"/>
                    <a:pt x="1" y="1535"/>
                  </a:cubicBezTo>
                  <a:cubicBezTo>
                    <a:pt x="1" y="2388"/>
                    <a:pt x="696" y="3083"/>
                    <a:pt x="1549" y="3083"/>
                  </a:cubicBezTo>
                  <a:cubicBezTo>
                    <a:pt x="2388" y="3083"/>
                    <a:pt x="3084" y="2388"/>
                    <a:pt x="3084" y="1535"/>
                  </a:cubicBezTo>
                  <a:cubicBezTo>
                    <a:pt x="3084" y="696"/>
                    <a:pt x="2388" y="0"/>
                    <a:pt x="15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9"/>
            <p:cNvSpPr/>
            <p:nvPr/>
          </p:nvSpPr>
          <p:spPr>
            <a:xfrm>
              <a:off x="2686775" y="2006850"/>
              <a:ext cx="173050" cy="154200"/>
            </a:xfrm>
            <a:custGeom>
              <a:avLst/>
              <a:gdLst/>
              <a:ahLst/>
              <a:cxnLst/>
              <a:rect l="l" t="t" r="r" b="b"/>
              <a:pathLst>
                <a:path w="6922" h="6168" extrusionOk="0">
                  <a:moveTo>
                    <a:pt x="6154" y="768"/>
                  </a:moveTo>
                  <a:lnTo>
                    <a:pt x="6154" y="5385"/>
                  </a:lnTo>
                  <a:lnTo>
                    <a:pt x="768" y="5385"/>
                  </a:lnTo>
                  <a:lnTo>
                    <a:pt x="768" y="768"/>
                  </a:lnTo>
                  <a:close/>
                  <a:moveTo>
                    <a:pt x="1" y="0"/>
                  </a:moveTo>
                  <a:lnTo>
                    <a:pt x="1" y="6167"/>
                  </a:lnTo>
                  <a:lnTo>
                    <a:pt x="6921" y="6167"/>
                  </a:lnTo>
                  <a:lnTo>
                    <a:pt x="69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9"/>
            <p:cNvSpPr/>
            <p:nvPr/>
          </p:nvSpPr>
          <p:spPr>
            <a:xfrm>
              <a:off x="2725150" y="2083925"/>
              <a:ext cx="77125" cy="19200"/>
            </a:xfrm>
            <a:custGeom>
              <a:avLst/>
              <a:gdLst/>
              <a:ahLst/>
              <a:cxnLst/>
              <a:rect l="l" t="t" r="r" b="b"/>
              <a:pathLst>
                <a:path w="3085" h="768" extrusionOk="0">
                  <a:moveTo>
                    <a:pt x="1" y="0"/>
                  </a:moveTo>
                  <a:lnTo>
                    <a:pt x="1" y="768"/>
                  </a:lnTo>
                  <a:lnTo>
                    <a:pt x="3085" y="768"/>
                  </a:lnTo>
                  <a:lnTo>
                    <a:pt x="30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9"/>
            <p:cNvSpPr/>
            <p:nvPr/>
          </p:nvSpPr>
          <p:spPr>
            <a:xfrm>
              <a:off x="2725150" y="2045225"/>
              <a:ext cx="96300" cy="19525"/>
            </a:xfrm>
            <a:custGeom>
              <a:avLst/>
              <a:gdLst/>
              <a:ahLst/>
              <a:cxnLst/>
              <a:rect l="l" t="t" r="r" b="b"/>
              <a:pathLst>
                <a:path w="3852" h="781" extrusionOk="0">
                  <a:moveTo>
                    <a:pt x="1" y="0"/>
                  </a:moveTo>
                  <a:lnTo>
                    <a:pt x="1" y="781"/>
                  </a:lnTo>
                  <a:lnTo>
                    <a:pt x="3852" y="781"/>
                  </a:lnTo>
                  <a:lnTo>
                    <a:pt x="38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49"/>
          <p:cNvGrpSpPr/>
          <p:nvPr/>
        </p:nvGrpSpPr>
        <p:grpSpPr>
          <a:xfrm>
            <a:off x="1329441" y="3588997"/>
            <a:ext cx="407806" cy="445486"/>
            <a:chOff x="2542225" y="2597525"/>
            <a:chExt cx="300875" cy="328675"/>
          </a:xfrm>
        </p:grpSpPr>
        <p:sp>
          <p:nvSpPr>
            <p:cNvPr id="505" name="Google Shape;505;p49"/>
            <p:cNvSpPr/>
            <p:nvPr/>
          </p:nvSpPr>
          <p:spPr>
            <a:xfrm>
              <a:off x="2542225" y="2597525"/>
              <a:ext cx="300875" cy="328675"/>
            </a:xfrm>
            <a:custGeom>
              <a:avLst/>
              <a:gdLst/>
              <a:ahLst/>
              <a:cxnLst/>
              <a:rect l="l" t="t" r="r" b="b"/>
              <a:pathLst>
                <a:path w="12035" h="13147" extrusionOk="0">
                  <a:moveTo>
                    <a:pt x="5239" y="775"/>
                  </a:moveTo>
                  <a:cubicBezTo>
                    <a:pt x="6212" y="775"/>
                    <a:pt x="7154" y="1103"/>
                    <a:pt x="7914" y="1723"/>
                  </a:cubicBezTo>
                  <a:cubicBezTo>
                    <a:pt x="8895" y="2504"/>
                    <a:pt x="9492" y="3655"/>
                    <a:pt x="9492" y="5090"/>
                  </a:cubicBezTo>
                  <a:lnTo>
                    <a:pt x="10785" y="7704"/>
                  </a:lnTo>
                  <a:lnTo>
                    <a:pt x="9492" y="7704"/>
                  </a:lnTo>
                  <a:lnTo>
                    <a:pt x="9492" y="10773"/>
                  </a:lnTo>
                  <a:lnTo>
                    <a:pt x="6408" y="10773"/>
                  </a:lnTo>
                  <a:lnTo>
                    <a:pt x="6408" y="12365"/>
                  </a:lnTo>
                  <a:lnTo>
                    <a:pt x="2558" y="12365"/>
                  </a:lnTo>
                  <a:lnTo>
                    <a:pt x="2558" y="8272"/>
                  </a:lnTo>
                  <a:lnTo>
                    <a:pt x="2430" y="8159"/>
                  </a:lnTo>
                  <a:cubicBezTo>
                    <a:pt x="1293" y="7150"/>
                    <a:pt x="796" y="5630"/>
                    <a:pt x="1109" y="4110"/>
                  </a:cubicBezTo>
                  <a:cubicBezTo>
                    <a:pt x="1435" y="2504"/>
                    <a:pt x="2729" y="1196"/>
                    <a:pt x="4334" y="870"/>
                  </a:cubicBezTo>
                  <a:cubicBezTo>
                    <a:pt x="4635" y="806"/>
                    <a:pt x="4939" y="775"/>
                    <a:pt x="5239" y="775"/>
                  </a:cubicBezTo>
                  <a:close/>
                  <a:moveTo>
                    <a:pt x="5257" y="0"/>
                  </a:moveTo>
                  <a:cubicBezTo>
                    <a:pt x="4899" y="0"/>
                    <a:pt x="4537" y="39"/>
                    <a:pt x="4178" y="116"/>
                  </a:cubicBezTo>
                  <a:cubicBezTo>
                    <a:pt x="2274" y="501"/>
                    <a:pt x="739" y="2049"/>
                    <a:pt x="355" y="3953"/>
                  </a:cubicBezTo>
                  <a:cubicBezTo>
                    <a:pt x="0" y="5686"/>
                    <a:pt x="540" y="7420"/>
                    <a:pt x="1791" y="8613"/>
                  </a:cubicBezTo>
                  <a:lnTo>
                    <a:pt x="1791" y="13147"/>
                  </a:lnTo>
                  <a:lnTo>
                    <a:pt x="7175" y="13147"/>
                  </a:lnTo>
                  <a:lnTo>
                    <a:pt x="7175" y="11555"/>
                  </a:lnTo>
                  <a:lnTo>
                    <a:pt x="10259" y="11555"/>
                  </a:lnTo>
                  <a:lnTo>
                    <a:pt x="10259" y="8471"/>
                  </a:lnTo>
                  <a:lnTo>
                    <a:pt x="12035" y="8471"/>
                  </a:lnTo>
                  <a:lnTo>
                    <a:pt x="10259" y="4905"/>
                  </a:lnTo>
                  <a:cubicBezTo>
                    <a:pt x="10231" y="3428"/>
                    <a:pt x="9563" y="2049"/>
                    <a:pt x="8412" y="1126"/>
                  </a:cubicBezTo>
                  <a:cubicBezTo>
                    <a:pt x="7514" y="390"/>
                    <a:pt x="6402" y="0"/>
                    <a:pt x="5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9"/>
            <p:cNvSpPr/>
            <p:nvPr/>
          </p:nvSpPr>
          <p:spPr>
            <a:xfrm>
              <a:off x="2644525" y="2635950"/>
              <a:ext cx="57925" cy="57925"/>
            </a:xfrm>
            <a:custGeom>
              <a:avLst/>
              <a:gdLst/>
              <a:ahLst/>
              <a:cxnLst/>
              <a:rect l="l" t="t" r="r" b="b"/>
              <a:pathLst>
                <a:path w="2317" h="2317" extrusionOk="0">
                  <a:moveTo>
                    <a:pt x="1166" y="768"/>
                  </a:moveTo>
                  <a:cubicBezTo>
                    <a:pt x="1378" y="768"/>
                    <a:pt x="1549" y="938"/>
                    <a:pt x="1549" y="1152"/>
                  </a:cubicBezTo>
                  <a:cubicBezTo>
                    <a:pt x="1549" y="1364"/>
                    <a:pt x="1378" y="1535"/>
                    <a:pt x="1166" y="1535"/>
                  </a:cubicBezTo>
                  <a:cubicBezTo>
                    <a:pt x="952" y="1535"/>
                    <a:pt x="768" y="1364"/>
                    <a:pt x="768" y="1152"/>
                  </a:cubicBezTo>
                  <a:cubicBezTo>
                    <a:pt x="768" y="938"/>
                    <a:pt x="952" y="768"/>
                    <a:pt x="1166" y="768"/>
                  </a:cubicBezTo>
                  <a:close/>
                  <a:moveTo>
                    <a:pt x="1166" y="0"/>
                  </a:moveTo>
                  <a:cubicBezTo>
                    <a:pt x="526" y="0"/>
                    <a:pt x="1" y="527"/>
                    <a:pt x="1" y="1152"/>
                  </a:cubicBezTo>
                  <a:cubicBezTo>
                    <a:pt x="1" y="1791"/>
                    <a:pt x="526" y="2317"/>
                    <a:pt x="1166" y="2317"/>
                  </a:cubicBezTo>
                  <a:cubicBezTo>
                    <a:pt x="1791" y="2317"/>
                    <a:pt x="2316" y="1791"/>
                    <a:pt x="2316" y="1152"/>
                  </a:cubicBezTo>
                  <a:cubicBezTo>
                    <a:pt x="2316" y="527"/>
                    <a:pt x="1791" y="0"/>
                    <a:pt x="1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9"/>
            <p:cNvSpPr/>
            <p:nvPr/>
          </p:nvSpPr>
          <p:spPr>
            <a:xfrm>
              <a:off x="2625350" y="2693850"/>
              <a:ext cx="96275" cy="96300"/>
            </a:xfrm>
            <a:custGeom>
              <a:avLst/>
              <a:gdLst/>
              <a:ahLst/>
              <a:cxnLst/>
              <a:rect l="l" t="t" r="r" b="b"/>
              <a:pathLst>
                <a:path w="3851" h="3852" extrusionOk="0">
                  <a:moveTo>
                    <a:pt x="2316" y="768"/>
                  </a:moveTo>
                  <a:lnTo>
                    <a:pt x="2316" y="3070"/>
                  </a:lnTo>
                  <a:lnTo>
                    <a:pt x="1535" y="3070"/>
                  </a:lnTo>
                  <a:lnTo>
                    <a:pt x="1535" y="768"/>
                  </a:lnTo>
                  <a:close/>
                  <a:moveTo>
                    <a:pt x="0" y="1"/>
                  </a:moveTo>
                  <a:lnTo>
                    <a:pt x="0" y="768"/>
                  </a:lnTo>
                  <a:lnTo>
                    <a:pt x="768" y="768"/>
                  </a:lnTo>
                  <a:lnTo>
                    <a:pt x="768" y="3070"/>
                  </a:lnTo>
                  <a:lnTo>
                    <a:pt x="0" y="3070"/>
                  </a:lnTo>
                  <a:lnTo>
                    <a:pt x="0" y="3851"/>
                  </a:lnTo>
                  <a:lnTo>
                    <a:pt x="3850" y="3851"/>
                  </a:lnTo>
                  <a:lnTo>
                    <a:pt x="3850" y="3070"/>
                  </a:lnTo>
                  <a:lnTo>
                    <a:pt x="3083" y="3070"/>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7AB9-2913-4DF2-A039-E407E3DE13BF}"/>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57073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Series </a:t>
            </a:r>
            <a:r>
              <a:rPr lang="en" dirty="0">
                <a:solidFill>
                  <a:schemeClr val="accent1"/>
                </a:solidFill>
              </a:rPr>
              <a:t>Topics</a:t>
            </a:r>
            <a:endParaRPr dirty="0"/>
          </a:p>
        </p:txBody>
      </p:sp>
      <p:sp>
        <p:nvSpPr>
          <p:cNvPr id="400" name="Google Shape;400;p46"/>
          <p:cNvSpPr txBox="1">
            <a:spLocks noGrp="1"/>
          </p:cNvSpPr>
          <p:nvPr>
            <p:ph type="subTitle" idx="1"/>
          </p:nvPr>
        </p:nvSpPr>
        <p:spPr>
          <a:xfrm>
            <a:off x="-321572" y="3310675"/>
            <a:ext cx="2691613"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Unpacking &amp; Needs</a:t>
            </a:r>
            <a:endParaRPr dirty="0"/>
          </a:p>
        </p:txBody>
      </p:sp>
      <p:sp>
        <p:nvSpPr>
          <p:cNvPr id="401" name="Google Shape;401;p46"/>
          <p:cNvSpPr txBox="1">
            <a:spLocks noGrp="1"/>
          </p:cNvSpPr>
          <p:nvPr>
            <p:ph type="subTitle" idx="2"/>
          </p:nvPr>
        </p:nvSpPr>
        <p:spPr>
          <a:xfrm>
            <a:off x="34811" y="3989991"/>
            <a:ext cx="2195100" cy="518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Using a NOFO to guide planning; how to write a needs assessment</a:t>
            </a:r>
          </a:p>
        </p:txBody>
      </p:sp>
      <p:sp>
        <p:nvSpPr>
          <p:cNvPr id="402" name="Google Shape;402;p46"/>
          <p:cNvSpPr txBox="1">
            <a:spLocks noGrp="1"/>
          </p:cNvSpPr>
          <p:nvPr>
            <p:ph type="subTitle" idx="3"/>
          </p:nvPr>
        </p:nvSpPr>
        <p:spPr>
          <a:xfrm>
            <a:off x="2246535" y="3310675"/>
            <a:ext cx="2332125"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bg2"/>
                </a:solidFill>
              </a:rPr>
              <a:t>Program Model</a:t>
            </a:r>
            <a:endParaRPr dirty="0">
              <a:solidFill>
                <a:schemeClr val="bg2"/>
              </a:solidFill>
            </a:endParaRPr>
          </a:p>
        </p:txBody>
      </p:sp>
      <p:sp>
        <p:nvSpPr>
          <p:cNvPr id="403" name="Google Shape;403;p46"/>
          <p:cNvSpPr txBox="1">
            <a:spLocks noGrp="1"/>
          </p:cNvSpPr>
          <p:nvPr>
            <p:ph type="subTitle" idx="4"/>
          </p:nvPr>
        </p:nvSpPr>
        <p:spPr>
          <a:xfrm>
            <a:off x="2246536" y="3683875"/>
            <a:ext cx="2195100" cy="82451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Program delivery; credibitliy; capacity; community</a:t>
            </a:r>
            <a:endParaRPr dirty="0"/>
          </a:p>
        </p:txBody>
      </p:sp>
      <p:sp>
        <p:nvSpPr>
          <p:cNvPr id="404" name="Google Shape;404;p46"/>
          <p:cNvSpPr txBox="1">
            <a:spLocks noGrp="1"/>
          </p:cNvSpPr>
          <p:nvPr>
            <p:ph type="subTitle" idx="5"/>
          </p:nvPr>
        </p:nvSpPr>
        <p:spPr>
          <a:xfrm>
            <a:off x="4591727" y="3297612"/>
            <a:ext cx="21951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bg2"/>
                </a:solidFill>
              </a:rPr>
              <a:t>Goals &amp; Objectives</a:t>
            </a:r>
            <a:endParaRPr dirty="0">
              <a:solidFill>
                <a:schemeClr val="bg2"/>
              </a:solidFill>
            </a:endParaRPr>
          </a:p>
        </p:txBody>
      </p:sp>
      <p:sp>
        <p:nvSpPr>
          <p:cNvPr id="405" name="Google Shape;405;p46"/>
          <p:cNvSpPr txBox="1">
            <a:spLocks noGrp="1"/>
          </p:cNvSpPr>
          <p:nvPr>
            <p:ph type="subTitle" idx="6"/>
          </p:nvPr>
        </p:nvSpPr>
        <p:spPr>
          <a:xfrm>
            <a:off x="4624961" y="3980549"/>
            <a:ext cx="2195100" cy="717925"/>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Using the RFP and N.A. to guide these; evaluation methods</a:t>
            </a:r>
            <a:endParaRPr dirty="0"/>
          </a:p>
        </p:txBody>
      </p:sp>
      <p:sp>
        <p:nvSpPr>
          <p:cNvPr id="406" name="Google Shape;406;p46"/>
          <p:cNvSpPr/>
          <p:nvPr/>
        </p:nvSpPr>
        <p:spPr>
          <a:xfrm>
            <a:off x="492539"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6"/>
          <p:cNvSpPr/>
          <p:nvPr/>
        </p:nvSpPr>
        <p:spPr>
          <a:xfrm>
            <a:off x="2759349"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1"/>
              </a:solidFill>
            </a:endParaRPr>
          </a:p>
        </p:txBody>
      </p:sp>
      <p:sp>
        <p:nvSpPr>
          <p:cNvPr id="408" name="Google Shape;408;p46"/>
          <p:cNvSpPr/>
          <p:nvPr/>
        </p:nvSpPr>
        <p:spPr>
          <a:xfrm>
            <a:off x="5104540"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46"/>
          <p:cNvGrpSpPr/>
          <p:nvPr/>
        </p:nvGrpSpPr>
        <p:grpSpPr>
          <a:xfrm>
            <a:off x="5507815" y="2233792"/>
            <a:ext cx="362920" cy="362918"/>
            <a:chOff x="2531559" y="3188356"/>
            <a:chExt cx="328255" cy="328255"/>
          </a:xfrm>
        </p:grpSpPr>
        <p:sp>
          <p:nvSpPr>
            <p:cNvPr id="410" name="Google Shape;410;p46"/>
            <p:cNvSpPr/>
            <p:nvPr/>
          </p:nvSpPr>
          <p:spPr>
            <a:xfrm>
              <a:off x="2724439" y="3265085"/>
              <a:ext cx="135375" cy="251526"/>
            </a:xfrm>
            <a:custGeom>
              <a:avLst/>
              <a:gdLst/>
              <a:ahLst/>
              <a:cxnLst/>
              <a:rect l="l" t="t" r="r" b="b"/>
              <a:pathLst>
                <a:path w="5415" h="10061" extrusionOk="0">
                  <a:moveTo>
                    <a:pt x="3880" y="768"/>
                  </a:moveTo>
                  <a:cubicBezTo>
                    <a:pt x="4306" y="768"/>
                    <a:pt x="4647" y="1122"/>
                    <a:pt x="4647" y="1549"/>
                  </a:cubicBezTo>
                  <a:lnTo>
                    <a:pt x="4647" y="5413"/>
                  </a:lnTo>
                  <a:lnTo>
                    <a:pt x="2345" y="5413"/>
                  </a:lnTo>
                  <a:lnTo>
                    <a:pt x="2345" y="9293"/>
                  </a:lnTo>
                  <a:lnTo>
                    <a:pt x="782" y="9293"/>
                  </a:lnTo>
                  <a:lnTo>
                    <a:pt x="782" y="5030"/>
                  </a:lnTo>
                  <a:cubicBezTo>
                    <a:pt x="782" y="4817"/>
                    <a:pt x="953" y="4618"/>
                    <a:pt x="1165" y="4618"/>
                  </a:cubicBezTo>
                  <a:lnTo>
                    <a:pt x="3113" y="4618"/>
                  </a:lnTo>
                  <a:lnTo>
                    <a:pt x="3113" y="1549"/>
                  </a:lnTo>
                  <a:cubicBezTo>
                    <a:pt x="3113" y="1122"/>
                    <a:pt x="3454" y="768"/>
                    <a:pt x="3880" y="768"/>
                  </a:cubicBezTo>
                  <a:close/>
                  <a:moveTo>
                    <a:pt x="4647" y="6195"/>
                  </a:moveTo>
                  <a:lnTo>
                    <a:pt x="4647" y="9293"/>
                  </a:lnTo>
                  <a:lnTo>
                    <a:pt x="3113" y="9293"/>
                  </a:lnTo>
                  <a:lnTo>
                    <a:pt x="3113" y="6195"/>
                  </a:lnTo>
                  <a:close/>
                  <a:moveTo>
                    <a:pt x="3880" y="0"/>
                  </a:moveTo>
                  <a:cubicBezTo>
                    <a:pt x="3027" y="0"/>
                    <a:pt x="2345" y="696"/>
                    <a:pt x="2345" y="1549"/>
                  </a:cubicBezTo>
                  <a:lnTo>
                    <a:pt x="2345" y="3850"/>
                  </a:lnTo>
                  <a:lnTo>
                    <a:pt x="1165" y="3850"/>
                  </a:lnTo>
                  <a:cubicBezTo>
                    <a:pt x="526" y="3850"/>
                    <a:pt x="0" y="4390"/>
                    <a:pt x="0" y="5030"/>
                  </a:cubicBezTo>
                  <a:lnTo>
                    <a:pt x="0" y="10060"/>
                  </a:lnTo>
                  <a:lnTo>
                    <a:pt x="5414" y="10060"/>
                  </a:lnTo>
                  <a:lnTo>
                    <a:pt x="5414" y="1549"/>
                  </a:lnTo>
                  <a:cubicBezTo>
                    <a:pt x="5414" y="696"/>
                    <a:pt x="4732" y="0"/>
                    <a:pt x="3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6"/>
            <p:cNvSpPr/>
            <p:nvPr/>
          </p:nvSpPr>
          <p:spPr>
            <a:xfrm>
              <a:off x="2783059" y="3188360"/>
              <a:ext cx="76750" cy="76750"/>
            </a:xfrm>
            <a:custGeom>
              <a:avLst/>
              <a:gdLst/>
              <a:ahLst/>
              <a:cxnLst/>
              <a:rect l="l" t="t" r="r" b="b"/>
              <a:pathLst>
                <a:path w="3070" h="3070" extrusionOk="0">
                  <a:moveTo>
                    <a:pt x="1535" y="767"/>
                  </a:moveTo>
                  <a:cubicBezTo>
                    <a:pt x="1961" y="767"/>
                    <a:pt x="2302" y="1108"/>
                    <a:pt x="2302" y="1535"/>
                  </a:cubicBezTo>
                  <a:cubicBezTo>
                    <a:pt x="2302" y="1961"/>
                    <a:pt x="1961" y="2302"/>
                    <a:pt x="1535" y="2302"/>
                  </a:cubicBezTo>
                  <a:cubicBezTo>
                    <a:pt x="1109" y="2302"/>
                    <a:pt x="768" y="1961"/>
                    <a:pt x="768" y="1535"/>
                  </a:cubicBezTo>
                  <a:cubicBezTo>
                    <a:pt x="768" y="1108"/>
                    <a:pt x="1109" y="767"/>
                    <a:pt x="1535" y="767"/>
                  </a:cubicBezTo>
                  <a:close/>
                  <a:moveTo>
                    <a:pt x="1535" y="0"/>
                  </a:moveTo>
                  <a:cubicBezTo>
                    <a:pt x="682" y="0"/>
                    <a:pt x="0" y="682"/>
                    <a:pt x="0" y="1535"/>
                  </a:cubicBezTo>
                  <a:cubicBezTo>
                    <a:pt x="0" y="2387"/>
                    <a:pt x="682" y="3069"/>
                    <a:pt x="1535" y="3069"/>
                  </a:cubicBezTo>
                  <a:cubicBezTo>
                    <a:pt x="2387" y="3069"/>
                    <a:pt x="3069" y="2387"/>
                    <a:pt x="3069" y="1535"/>
                  </a:cubicBezTo>
                  <a:cubicBezTo>
                    <a:pt x="3069"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6"/>
            <p:cNvSpPr/>
            <p:nvPr/>
          </p:nvSpPr>
          <p:spPr>
            <a:xfrm>
              <a:off x="2531559" y="3265078"/>
              <a:ext cx="135350" cy="251525"/>
            </a:xfrm>
            <a:custGeom>
              <a:avLst/>
              <a:gdLst/>
              <a:ahLst/>
              <a:cxnLst/>
              <a:rect l="l" t="t" r="r" b="b"/>
              <a:pathLst>
                <a:path w="5414" h="10061" extrusionOk="0">
                  <a:moveTo>
                    <a:pt x="2302" y="6195"/>
                  </a:moveTo>
                  <a:lnTo>
                    <a:pt x="2302" y="9293"/>
                  </a:lnTo>
                  <a:lnTo>
                    <a:pt x="767" y="9293"/>
                  </a:lnTo>
                  <a:lnTo>
                    <a:pt x="767" y="6195"/>
                  </a:lnTo>
                  <a:close/>
                  <a:moveTo>
                    <a:pt x="1535" y="768"/>
                  </a:moveTo>
                  <a:cubicBezTo>
                    <a:pt x="1961" y="768"/>
                    <a:pt x="2302" y="1122"/>
                    <a:pt x="2302" y="1549"/>
                  </a:cubicBezTo>
                  <a:lnTo>
                    <a:pt x="2302" y="4618"/>
                  </a:lnTo>
                  <a:lnTo>
                    <a:pt x="4263" y="4618"/>
                  </a:lnTo>
                  <a:cubicBezTo>
                    <a:pt x="4475" y="4618"/>
                    <a:pt x="4646" y="4817"/>
                    <a:pt x="4646" y="5030"/>
                  </a:cubicBezTo>
                  <a:lnTo>
                    <a:pt x="4646" y="9293"/>
                  </a:lnTo>
                  <a:lnTo>
                    <a:pt x="3083" y="9293"/>
                  </a:lnTo>
                  <a:lnTo>
                    <a:pt x="3083" y="5413"/>
                  </a:lnTo>
                  <a:lnTo>
                    <a:pt x="767" y="5413"/>
                  </a:lnTo>
                  <a:lnTo>
                    <a:pt x="767" y="1549"/>
                  </a:lnTo>
                  <a:cubicBezTo>
                    <a:pt x="767" y="1122"/>
                    <a:pt x="1108" y="768"/>
                    <a:pt x="1535" y="768"/>
                  </a:cubicBezTo>
                  <a:close/>
                  <a:moveTo>
                    <a:pt x="1535" y="0"/>
                  </a:moveTo>
                  <a:cubicBezTo>
                    <a:pt x="682" y="0"/>
                    <a:pt x="0" y="696"/>
                    <a:pt x="0" y="1549"/>
                  </a:cubicBezTo>
                  <a:lnTo>
                    <a:pt x="0" y="10060"/>
                  </a:lnTo>
                  <a:lnTo>
                    <a:pt x="5413" y="10060"/>
                  </a:lnTo>
                  <a:lnTo>
                    <a:pt x="5413" y="5030"/>
                  </a:lnTo>
                  <a:cubicBezTo>
                    <a:pt x="5413" y="4390"/>
                    <a:pt x="4902" y="3850"/>
                    <a:pt x="4263" y="3850"/>
                  </a:cubicBezTo>
                  <a:lnTo>
                    <a:pt x="3083" y="3850"/>
                  </a:lnTo>
                  <a:lnTo>
                    <a:pt x="3083" y="1549"/>
                  </a:lnTo>
                  <a:cubicBezTo>
                    <a:pt x="3083" y="696"/>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46"/>
            <p:cNvSpPr/>
            <p:nvPr/>
          </p:nvSpPr>
          <p:spPr>
            <a:xfrm>
              <a:off x="2531566" y="3188356"/>
              <a:ext cx="77075" cy="76750"/>
            </a:xfrm>
            <a:custGeom>
              <a:avLst/>
              <a:gdLst/>
              <a:ahLst/>
              <a:cxnLst/>
              <a:rect l="l" t="t" r="r" b="b"/>
              <a:pathLst>
                <a:path w="3083" h="3070" extrusionOk="0">
                  <a:moveTo>
                    <a:pt x="1535" y="767"/>
                  </a:moveTo>
                  <a:cubicBezTo>
                    <a:pt x="1961" y="767"/>
                    <a:pt x="2302" y="1108"/>
                    <a:pt x="2302" y="1535"/>
                  </a:cubicBezTo>
                  <a:cubicBezTo>
                    <a:pt x="2302" y="1961"/>
                    <a:pt x="1961" y="2302"/>
                    <a:pt x="1535" y="2302"/>
                  </a:cubicBezTo>
                  <a:cubicBezTo>
                    <a:pt x="1108" y="2302"/>
                    <a:pt x="767" y="1961"/>
                    <a:pt x="767" y="1535"/>
                  </a:cubicBezTo>
                  <a:cubicBezTo>
                    <a:pt x="767" y="1108"/>
                    <a:pt x="1108" y="767"/>
                    <a:pt x="1535" y="767"/>
                  </a:cubicBezTo>
                  <a:close/>
                  <a:moveTo>
                    <a:pt x="1535" y="0"/>
                  </a:moveTo>
                  <a:cubicBezTo>
                    <a:pt x="682" y="0"/>
                    <a:pt x="0" y="682"/>
                    <a:pt x="0" y="1535"/>
                  </a:cubicBezTo>
                  <a:cubicBezTo>
                    <a:pt x="0" y="2387"/>
                    <a:pt x="682" y="3069"/>
                    <a:pt x="1535" y="3069"/>
                  </a:cubicBezTo>
                  <a:cubicBezTo>
                    <a:pt x="2387" y="3069"/>
                    <a:pt x="3083" y="2387"/>
                    <a:pt x="3083" y="1535"/>
                  </a:cubicBezTo>
                  <a:cubicBezTo>
                    <a:pt x="3083"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6"/>
            <p:cNvSpPr/>
            <p:nvPr/>
          </p:nvSpPr>
          <p:spPr>
            <a:xfrm>
              <a:off x="2628200" y="3322950"/>
              <a:ext cx="135000" cy="193650"/>
            </a:xfrm>
            <a:custGeom>
              <a:avLst/>
              <a:gdLst/>
              <a:ahLst/>
              <a:cxnLst/>
              <a:rect l="l" t="t" r="r" b="b"/>
              <a:pathLst>
                <a:path w="5400" h="7746" extrusionOk="0">
                  <a:moveTo>
                    <a:pt x="0" y="1"/>
                  </a:moveTo>
                  <a:lnTo>
                    <a:pt x="0" y="768"/>
                  </a:lnTo>
                  <a:lnTo>
                    <a:pt x="2316" y="768"/>
                  </a:lnTo>
                  <a:lnTo>
                    <a:pt x="2316" y="7745"/>
                  </a:lnTo>
                  <a:lnTo>
                    <a:pt x="3083" y="7745"/>
                  </a:lnTo>
                  <a:lnTo>
                    <a:pt x="3083" y="768"/>
                  </a:lnTo>
                  <a:lnTo>
                    <a:pt x="5399" y="768"/>
                  </a:lnTo>
                  <a:lnTo>
                    <a:pt x="53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46"/>
          <p:cNvGrpSpPr/>
          <p:nvPr/>
        </p:nvGrpSpPr>
        <p:grpSpPr>
          <a:xfrm>
            <a:off x="895820" y="2233595"/>
            <a:ext cx="362913" cy="363300"/>
            <a:chOff x="1995525" y="3778725"/>
            <a:chExt cx="328250" cy="328600"/>
          </a:xfrm>
        </p:grpSpPr>
        <p:sp>
          <p:nvSpPr>
            <p:cNvPr id="416" name="Google Shape;416;p46"/>
            <p:cNvSpPr/>
            <p:nvPr/>
          </p:nvSpPr>
          <p:spPr>
            <a:xfrm>
              <a:off x="1995525" y="3778725"/>
              <a:ext cx="328250" cy="328600"/>
            </a:xfrm>
            <a:custGeom>
              <a:avLst/>
              <a:gdLst/>
              <a:ahLst/>
              <a:cxnLst/>
              <a:rect l="l" t="t" r="r" b="b"/>
              <a:pathLst>
                <a:path w="13130" h="13144" extrusionOk="0">
                  <a:moveTo>
                    <a:pt x="12362" y="782"/>
                  </a:moveTo>
                  <a:lnTo>
                    <a:pt x="12362" y="2345"/>
                  </a:lnTo>
                  <a:lnTo>
                    <a:pt x="11566" y="2345"/>
                  </a:lnTo>
                  <a:lnTo>
                    <a:pt x="11566" y="1564"/>
                  </a:lnTo>
                  <a:lnTo>
                    <a:pt x="10799" y="1564"/>
                  </a:lnTo>
                  <a:lnTo>
                    <a:pt x="10799" y="2345"/>
                  </a:lnTo>
                  <a:lnTo>
                    <a:pt x="9264" y="2345"/>
                  </a:lnTo>
                  <a:lnTo>
                    <a:pt x="9264" y="1564"/>
                  </a:lnTo>
                  <a:lnTo>
                    <a:pt x="8483" y="1564"/>
                  </a:lnTo>
                  <a:lnTo>
                    <a:pt x="8483" y="2345"/>
                  </a:lnTo>
                  <a:lnTo>
                    <a:pt x="6949" y="2345"/>
                  </a:lnTo>
                  <a:lnTo>
                    <a:pt x="6949" y="1564"/>
                  </a:lnTo>
                  <a:lnTo>
                    <a:pt x="6182" y="1564"/>
                  </a:lnTo>
                  <a:lnTo>
                    <a:pt x="6182" y="2345"/>
                  </a:lnTo>
                  <a:lnTo>
                    <a:pt x="4647" y="2345"/>
                  </a:lnTo>
                  <a:lnTo>
                    <a:pt x="4647" y="1564"/>
                  </a:lnTo>
                  <a:lnTo>
                    <a:pt x="3865" y="1564"/>
                  </a:lnTo>
                  <a:lnTo>
                    <a:pt x="3865" y="2345"/>
                  </a:lnTo>
                  <a:lnTo>
                    <a:pt x="2330" y="2345"/>
                  </a:lnTo>
                  <a:lnTo>
                    <a:pt x="2330" y="1564"/>
                  </a:lnTo>
                  <a:lnTo>
                    <a:pt x="1563" y="1564"/>
                  </a:lnTo>
                  <a:lnTo>
                    <a:pt x="1563" y="2345"/>
                  </a:lnTo>
                  <a:lnTo>
                    <a:pt x="767" y="2345"/>
                  </a:lnTo>
                  <a:lnTo>
                    <a:pt x="767" y="782"/>
                  </a:lnTo>
                  <a:close/>
                  <a:moveTo>
                    <a:pt x="12362" y="3112"/>
                  </a:moveTo>
                  <a:lnTo>
                    <a:pt x="12362" y="12376"/>
                  </a:lnTo>
                  <a:lnTo>
                    <a:pt x="767" y="12376"/>
                  </a:lnTo>
                  <a:lnTo>
                    <a:pt x="767" y="3112"/>
                  </a:lnTo>
                  <a:lnTo>
                    <a:pt x="1563" y="3112"/>
                  </a:lnTo>
                  <a:lnTo>
                    <a:pt x="1563" y="3879"/>
                  </a:lnTo>
                  <a:lnTo>
                    <a:pt x="2330" y="3879"/>
                  </a:lnTo>
                  <a:lnTo>
                    <a:pt x="2330" y="3112"/>
                  </a:lnTo>
                  <a:lnTo>
                    <a:pt x="3865" y="3112"/>
                  </a:lnTo>
                  <a:lnTo>
                    <a:pt x="3865" y="3879"/>
                  </a:lnTo>
                  <a:lnTo>
                    <a:pt x="4647" y="3879"/>
                  </a:lnTo>
                  <a:lnTo>
                    <a:pt x="4647" y="3112"/>
                  </a:lnTo>
                  <a:lnTo>
                    <a:pt x="6182" y="3112"/>
                  </a:lnTo>
                  <a:lnTo>
                    <a:pt x="6182" y="3879"/>
                  </a:lnTo>
                  <a:lnTo>
                    <a:pt x="6949" y="3879"/>
                  </a:lnTo>
                  <a:lnTo>
                    <a:pt x="6949" y="3112"/>
                  </a:lnTo>
                  <a:lnTo>
                    <a:pt x="8483" y="3112"/>
                  </a:lnTo>
                  <a:lnTo>
                    <a:pt x="8483" y="3879"/>
                  </a:lnTo>
                  <a:lnTo>
                    <a:pt x="9264" y="3879"/>
                  </a:lnTo>
                  <a:lnTo>
                    <a:pt x="9264" y="3112"/>
                  </a:lnTo>
                  <a:lnTo>
                    <a:pt x="10799" y="3112"/>
                  </a:lnTo>
                  <a:lnTo>
                    <a:pt x="10799" y="3879"/>
                  </a:lnTo>
                  <a:lnTo>
                    <a:pt x="11566" y="3879"/>
                  </a:lnTo>
                  <a:lnTo>
                    <a:pt x="11566" y="3112"/>
                  </a:lnTo>
                  <a:close/>
                  <a:moveTo>
                    <a:pt x="0" y="1"/>
                  </a:moveTo>
                  <a:lnTo>
                    <a:pt x="0" y="13144"/>
                  </a:lnTo>
                  <a:lnTo>
                    <a:pt x="13129" y="13144"/>
                  </a:lnTo>
                  <a:lnTo>
                    <a:pt x="13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6"/>
            <p:cNvSpPr/>
            <p:nvPr/>
          </p:nvSpPr>
          <p:spPr>
            <a:xfrm>
              <a:off x="2053775" y="3914050"/>
              <a:ext cx="38375" cy="19575"/>
            </a:xfrm>
            <a:custGeom>
              <a:avLst/>
              <a:gdLst/>
              <a:ahLst/>
              <a:cxnLst/>
              <a:rect l="l" t="t" r="r" b="b"/>
              <a:pathLst>
                <a:path w="1535" h="783" extrusionOk="0">
                  <a:moveTo>
                    <a:pt x="0" y="1"/>
                  </a:moveTo>
                  <a:lnTo>
                    <a:pt x="0"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6"/>
            <p:cNvSpPr/>
            <p:nvPr/>
          </p:nvSpPr>
          <p:spPr>
            <a:xfrm>
              <a:off x="2053775" y="3952800"/>
              <a:ext cx="38375" cy="19200"/>
            </a:xfrm>
            <a:custGeom>
              <a:avLst/>
              <a:gdLst/>
              <a:ahLst/>
              <a:cxnLst/>
              <a:rect l="l" t="t" r="r" b="b"/>
              <a:pathLst>
                <a:path w="1535" h="768" extrusionOk="0">
                  <a:moveTo>
                    <a:pt x="0" y="0"/>
                  </a:moveTo>
                  <a:lnTo>
                    <a:pt x="0"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6"/>
            <p:cNvSpPr/>
            <p:nvPr/>
          </p:nvSpPr>
          <p:spPr>
            <a:xfrm>
              <a:off x="2053775" y="4029875"/>
              <a:ext cx="38375" cy="19200"/>
            </a:xfrm>
            <a:custGeom>
              <a:avLst/>
              <a:gdLst/>
              <a:ahLst/>
              <a:cxnLst/>
              <a:rect l="l" t="t" r="r" b="b"/>
              <a:pathLst>
                <a:path w="1535" h="768" extrusionOk="0">
                  <a:moveTo>
                    <a:pt x="0" y="0"/>
                  </a:moveTo>
                  <a:lnTo>
                    <a:pt x="0"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6"/>
            <p:cNvSpPr/>
            <p:nvPr/>
          </p:nvSpPr>
          <p:spPr>
            <a:xfrm>
              <a:off x="2227125" y="3914050"/>
              <a:ext cx="38375" cy="19575"/>
            </a:xfrm>
            <a:custGeom>
              <a:avLst/>
              <a:gdLst/>
              <a:ahLst/>
              <a:cxnLst/>
              <a:rect l="l" t="t" r="r" b="b"/>
              <a:pathLst>
                <a:path w="1535" h="783" extrusionOk="0">
                  <a:moveTo>
                    <a:pt x="0" y="1"/>
                  </a:moveTo>
                  <a:lnTo>
                    <a:pt x="0"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6"/>
            <p:cNvSpPr/>
            <p:nvPr/>
          </p:nvSpPr>
          <p:spPr>
            <a:xfrm>
              <a:off x="2227125" y="3952800"/>
              <a:ext cx="38375" cy="19200"/>
            </a:xfrm>
            <a:custGeom>
              <a:avLst/>
              <a:gdLst/>
              <a:ahLst/>
              <a:cxnLst/>
              <a:rect l="l" t="t" r="r" b="b"/>
              <a:pathLst>
                <a:path w="1535" h="768" extrusionOk="0">
                  <a:moveTo>
                    <a:pt x="0" y="0"/>
                  </a:moveTo>
                  <a:lnTo>
                    <a:pt x="0"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6"/>
            <p:cNvSpPr/>
            <p:nvPr/>
          </p:nvSpPr>
          <p:spPr>
            <a:xfrm>
              <a:off x="2053775" y="3991150"/>
              <a:ext cx="38375" cy="19225"/>
            </a:xfrm>
            <a:custGeom>
              <a:avLst/>
              <a:gdLst/>
              <a:ahLst/>
              <a:cxnLst/>
              <a:rect l="l" t="t" r="r" b="b"/>
              <a:pathLst>
                <a:path w="1535" h="769" extrusionOk="0">
                  <a:moveTo>
                    <a:pt x="0" y="1"/>
                  </a:moveTo>
                  <a:lnTo>
                    <a:pt x="0"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6"/>
            <p:cNvSpPr/>
            <p:nvPr/>
          </p:nvSpPr>
          <p:spPr>
            <a:xfrm>
              <a:off x="2227125" y="3991150"/>
              <a:ext cx="38375" cy="19225"/>
            </a:xfrm>
            <a:custGeom>
              <a:avLst/>
              <a:gdLst/>
              <a:ahLst/>
              <a:cxnLst/>
              <a:rect l="l" t="t" r="r" b="b"/>
              <a:pathLst>
                <a:path w="1535" h="769" extrusionOk="0">
                  <a:moveTo>
                    <a:pt x="0" y="1"/>
                  </a:moveTo>
                  <a:lnTo>
                    <a:pt x="0"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6"/>
            <p:cNvSpPr/>
            <p:nvPr/>
          </p:nvSpPr>
          <p:spPr>
            <a:xfrm>
              <a:off x="2227125" y="4029875"/>
              <a:ext cx="38375" cy="19200"/>
            </a:xfrm>
            <a:custGeom>
              <a:avLst/>
              <a:gdLst/>
              <a:ahLst/>
              <a:cxnLst/>
              <a:rect l="l" t="t" r="r" b="b"/>
              <a:pathLst>
                <a:path w="1535" h="768" extrusionOk="0">
                  <a:moveTo>
                    <a:pt x="0" y="0"/>
                  </a:moveTo>
                  <a:lnTo>
                    <a:pt x="0"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6"/>
            <p:cNvSpPr/>
            <p:nvPr/>
          </p:nvSpPr>
          <p:spPr>
            <a:xfrm>
              <a:off x="2169225" y="3914050"/>
              <a:ext cx="38400" cy="19575"/>
            </a:xfrm>
            <a:custGeom>
              <a:avLst/>
              <a:gdLst/>
              <a:ahLst/>
              <a:cxnLst/>
              <a:rect l="l" t="t" r="r" b="b"/>
              <a:pathLst>
                <a:path w="1536" h="783" extrusionOk="0">
                  <a:moveTo>
                    <a:pt x="1" y="1"/>
                  </a:moveTo>
                  <a:lnTo>
                    <a:pt x="1"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6"/>
            <p:cNvSpPr/>
            <p:nvPr/>
          </p:nvSpPr>
          <p:spPr>
            <a:xfrm>
              <a:off x="2169225" y="3952800"/>
              <a:ext cx="38400" cy="19200"/>
            </a:xfrm>
            <a:custGeom>
              <a:avLst/>
              <a:gdLst/>
              <a:ahLst/>
              <a:cxnLst/>
              <a:rect l="l" t="t" r="r" b="b"/>
              <a:pathLst>
                <a:path w="1536" h="768" extrusionOk="0">
                  <a:moveTo>
                    <a:pt x="1" y="0"/>
                  </a:moveTo>
                  <a:lnTo>
                    <a:pt x="1"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6"/>
            <p:cNvSpPr/>
            <p:nvPr/>
          </p:nvSpPr>
          <p:spPr>
            <a:xfrm>
              <a:off x="2169225" y="3991150"/>
              <a:ext cx="38400" cy="19225"/>
            </a:xfrm>
            <a:custGeom>
              <a:avLst/>
              <a:gdLst/>
              <a:ahLst/>
              <a:cxnLst/>
              <a:rect l="l" t="t" r="r" b="b"/>
              <a:pathLst>
                <a:path w="1536" h="769" extrusionOk="0">
                  <a:moveTo>
                    <a:pt x="1" y="1"/>
                  </a:moveTo>
                  <a:lnTo>
                    <a:pt x="1"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6"/>
            <p:cNvSpPr/>
            <p:nvPr/>
          </p:nvSpPr>
          <p:spPr>
            <a:xfrm>
              <a:off x="2169225" y="4029875"/>
              <a:ext cx="38400" cy="19200"/>
            </a:xfrm>
            <a:custGeom>
              <a:avLst/>
              <a:gdLst/>
              <a:ahLst/>
              <a:cxnLst/>
              <a:rect l="l" t="t" r="r" b="b"/>
              <a:pathLst>
                <a:path w="1536" h="768" extrusionOk="0">
                  <a:moveTo>
                    <a:pt x="1" y="0"/>
                  </a:moveTo>
                  <a:lnTo>
                    <a:pt x="1"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6"/>
            <p:cNvSpPr/>
            <p:nvPr/>
          </p:nvSpPr>
          <p:spPr>
            <a:xfrm>
              <a:off x="2111675" y="3914050"/>
              <a:ext cx="38400" cy="19575"/>
            </a:xfrm>
            <a:custGeom>
              <a:avLst/>
              <a:gdLst/>
              <a:ahLst/>
              <a:cxnLst/>
              <a:rect l="l" t="t" r="r" b="b"/>
              <a:pathLst>
                <a:path w="1536" h="783" extrusionOk="0">
                  <a:moveTo>
                    <a:pt x="1" y="1"/>
                  </a:moveTo>
                  <a:lnTo>
                    <a:pt x="1" y="783"/>
                  </a:lnTo>
                  <a:lnTo>
                    <a:pt x="1536" y="783"/>
                  </a:lnTo>
                  <a:lnTo>
                    <a:pt x="1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6"/>
            <p:cNvSpPr/>
            <p:nvPr/>
          </p:nvSpPr>
          <p:spPr>
            <a:xfrm>
              <a:off x="2111675" y="3952800"/>
              <a:ext cx="38400" cy="19200"/>
            </a:xfrm>
            <a:custGeom>
              <a:avLst/>
              <a:gdLst/>
              <a:ahLst/>
              <a:cxnLst/>
              <a:rect l="l" t="t" r="r" b="b"/>
              <a:pathLst>
                <a:path w="1536" h="768" extrusionOk="0">
                  <a:moveTo>
                    <a:pt x="1" y="0"/>
                  </a:moveTo>
                  <a:lnTo>
                    <a:pt x="1" y="768"/>
                  </a:lnTo>
                  <a:lnTo>
                    <a:pt x="1536" y="768"/>
                  </a:lnTo>
                  <a:lnTo>
                    <a:pt x="1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6"/>
            <p:cNvSpPr/>
            <p:nvPr/>
          </p:nvSpPr>
          <p:spPr>
            <a:xfrm>
              <a:off x="2111675" y="3991150"/>
              <a:ext cx="38400" cy="19225"/>
            </a:xfrm>
            <a:custGeom>
              <a:avLst/>
              <a:gdLst/>
              <a:ahLst/>
              <a:cxnLst/>
              <a:rect l="l" t="t" r="r" b="b"/>
              <a:pathLst>
                <a:path w="1536" h="769" extrusionOk="0">
                  <a:moveTo>
                    <a:pt x="1" y="1"/>
                  </a:moveTo>
                  <a:lnTo>
                    <a:pt x="1" y="768"/>
                  </a:lnTo>
                  <a:lnTo>
                    <a:pt x="1536" y="768"/>
                  </a:lnTo>
                  <a:lnTo>
                    <a:pt x="1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6"/>
            <p:cNvSpPr/>
            <p:nvPr/>
          </p:nvSpPr>
          <p:spPr>
            <a:xfrm>
              <a:off x="2111675" y="4029875"/>
              <a:ext cx="38400" cy="19200"/>
            </a:xfrm>
            <a:custGeom>
              <a:avLst/>
              <a:gdLst/>
              <a:ahLst/>
              <a:cxnLst/>
              <a:rect l="l" t="t" r="r" b="b"/>
              <a:pathLst>
                <a:path w="1536" h="768" extrusionOk="0">
                  <a:moveTo>
                    <a:pt x="1" y="0"/>
                  </a:moveTo>
                  <a:lnTo>
                    <a:pt x="1" y="767"/>
                  </a:lnTo>
                  <a:lnTo>
                    <a:pt x="1536" y="767"/>
                  </a:lnTo>
                  <a:lnTo>
                    <a:pt x="1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46"/>
          <p:cNvSpPr/>
          <p:nvPr/>
        </p:nvSpPr>
        <p:spPr>
          <a:xfrm>
            <a:off x="3184424" y="2233588"/>
            <a:ext cx="319325" cy="363300"/>
          </a:xfrm>
          <a:custGeom>
            <a:avLst/>
            <a:gdLst/>
            <a:ahLst/>
            <a:cxnLst/>
            <a:rect l="l" t="t" r="r" b="b"/>
            <a:pathLst>
              <a:path w="11553" h="13144" extrusionOk="0">
                <a:moveTo>
                  <a:pt x="1535" y="7204"/>
                </a:moveTo>
                <a:lnTo>
                  <a:pt x="1535" y="9038"/>
                </a:lnTo>
                <a:lnTo>
                  <a:pt x="768" y="8640"/>
                </a:lnTo>
                <a:lnTo>
                  <a:pt x="768" y="7588"/>
                </a:lnTo>
                <a:lnTo>
                  <a:pt x="1535" y="7204"/>
                </a:lnTo>
                <a:close/>
                <a:moveTo>
                  <a:pt x="10004" y="7204"/>
                </a:moveTo>
                <a:lnTo>
                  <a:pt x="10771" y="7588"/>
                </a:lnTo>
                <a:lnTo>
                  <a:pt x="10771" y="8640"/>
                </a:lnTo>
                <a:lnTo>
                  <a:pt x="10004" y="9038"/>
                </a:lnTo>
                <a:lnTo>
                  <a:pt x="10004" y="7204"/>
                </a:lnTo>
                <a:close/>
                <a:moveTo>
                  <a:pt x="3070" y="6196"/>
                </a:moveTo>
                <a:lnTo>
                  <a:pt x="3070" y="10046"/>
                </a:lnTo>
                <a:lnTo>
                  <a:pt x="2303" y="10046"/>
                </a:lnTo>
                <a:lnTo>
                  <a:pt x="2303" y="6196"/>
                </a:lnTo>
                <a:close/>
                <a:moveTo>
                  <a:pt x="9237" y="6196"/>
                </a:moveTo>
                <a:lnTo>
                  <a:pt x="9237" y="10046"/>
                </a:lnTo>
                <a:lnTo>
                  <a:pt x="8469" y="10046"/>
                </a:lnTo>
                <a:lnTo>
                  <a:pt x="8469" y="6196"/>
                </a:lnTo>
                <a:close/>
                <a:moveTo>
                  <a:pt x="6153" y="11609"/>
                </a:moveTo>
                <a:lnTo>
                  <a:pt x="6153" y="12376"/>
                </a:lnTo>
                <a:lnTo>
                  <a:pt x="5386" y="12376"/>
                </a:lnTo>
                <a:lnTo>
                  <a:pt x="5386" y="11609"/>
                </a:lnTo>
                <a:close/>
                <a:moveTo>
                  <a:pt x="5770" y="1"/>
                </a:moveTo>
                <a:cubicBezTo>
                  <a:pt x="2587" y="1"/>
                  <a:pt x="1" y="2600"/>
                  <a:pt x="1" y="5798"/>
                </a:cubicBezTo>
                <a:lnTo>
                  <a:pt x="1" y="9123"/>
                </a:lnTo>
                <a:lnTo>
                  <a:pt x="1535" y="9890"/>
                </a:lnTo>
                <a:lnTo>
                  <a:pt x="1535" y="10813"/>
                </a:lnTo>
                <a:lnTo>
                  <a:pt x="3851" y="10813"/>
                </a:lnTo>
                <a:lnTo>
                  <a:pt x="3851" y="5414"/>
                </a:lnTo>
                <a:lnTo>
                  <a:pt x="1535" y="5414"/>
                </a:lnTo>
                <a:lnTo>
                  <a:pt x="1535" y="6338"/>
                </a:lnTo>
                <a:lnTo>
                  <a:pt x="768" y="6721"/>
                </a:lnTo>
                <a:lnTo>
                  <a:pt x="768" y="5798"/>
                </a:lnTo>
                <a:cubicBezTo>
                  <a:pt x="768" y="3027"/>
                  <a:pt x="3013" y="782"/>
                  <a:pt x="5770" y="782"/>
                </a:cubicBezTo>
                <a:cubicBezTo>
                  <a:pt x="8526" y="782"/>
                  <a:pt x="10771" y="3027"/>
                  <a:pt x="10771" y="5798"/>
                </a:cubicBezTo>
                <a:lnTo>
                  <a:pt x="10771" y="6721"/>
                </a:lnTo>
                <a:lnTo>
                  <a:pt x="10004" y="6338"/>
                </a:lnTo>
                <a:lnTo>
                  <a:pt x="10004" y="5414"/>
                </a:lnTo>
                <a:lnTo>
                  <a:pt x="7702" y="5414"/>
                </a:lnTo>
                <a:lnTo>
                  <a:pt x="7702" y="10813"/>
                </a:lnTo>
                <a:lnTo>
                  <a:pt x="9237" y="10813"/>
                </a:lnTo>
                <a:lnTo>
                  <a:pt x="9237" y="11609"/>
                </a:lnTo>
                <a:lnTo>
                  <a:pt x="6920" y="11609"/>
                </a:lnTo>
                <a:lnTo>
                  <a:pt x="6920" y="10828"/>
                </a:lnTo>
                <a:lnTo>
                  <a:pt x="4618" y="10828"/>
                </a:lnTo>
                <a:lnTo>
                  <a:pt x="4618" y="13144"/>
                </a:lnTo>
                <a:lnTo>
                  <a:pt x="6920" y="13144"/>
                </a:lnTo>
                <a:lnTo>
                  <a:pt x="6920" y="12376"/>
                </a:lnTo>
                <a:lnTo>
                  <a:pt x="10004" y="12376"/>
                </a:lnTo>
                <a:lnTo>
                  <a:pt x="10004" y="9890"/>
                </a:lnTo>
                <a:lnTo>
                  <a:pt x="11552" y="9123"/>
                </a:lnTo>
                <a:lnTo>
                  <a:pt x="11552" y="5798"/>
                </a:lnTo>
                <a:cubicBezTo>
                  <a:pt x="11552" y="2600"/>
                  <a:pt x="8953" y="1"/>
                  <a:pt x="5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04;p46">
            <a:extLst>
              <a:ext uri="{FF2B5EF4-FFF2-40B4-BE49-F238E27FC236}">
                <a16:creationId xmlns:a16="http://schemas.microsoft.com/office/drawing/2014/main" id="{B7481CEB-CFAE-4AFC-A7AF-289BA992FDA8}"/>
              </a:ext>
            </a:extLst>
          </p:cNvPr>
          <p:cNvSpPr txBox="1">
            <a:spLocks/>
          </p:cNvSpPr>
          <p:nvPr/>
        </p:nvSpPr>
        <p:spPr>
          <a:xfrm>
            <a:off x="6900760" y="3310675"/>
            <a:ext cx="2195100" cy="37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000"/>
              <a:buFont typeface="Bellota Text"/>
              <a:buNone/>
              <a:defRPr sz="2200" b="1" i="0" u="none" strike="noStrike" cap="none">
                <a:solidFill>
                  <a:schemeClr val="dk2"/>
                </a:solidFill>
                <a:latin typeface="Lexend Deca"/>
                <a:ea typeface="Lexend Deca"/>
                <a:cs typeface="Lexend Deca"/>
                <a:sym typeface="Lexend Deca"/>
              </a:defRPr>
            </a:lvl1pPr>
            <a:lvl2pPr marL="914400" marR="0" lvl="1"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2pPr>
            <a:lvl3pPr marL="1371600" marR="0" lvl="2"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3pPr>
            <a:lvl4pPr marL="1828800" marR="0" lvl="3"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4pPr>
            <a:lvl5pPr marL="2286000" marR="0" lvl="4"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5pPr>
            <a:lvl6pPr marL="2743200" marR="0" lvl="5"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6pPr>
            <a:lvl7pPr marL="3200400" marR="0" lvl="6"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7pPr>
            <a:lvl8pPr marL="3657600" marR="0" lvl="7"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8pPr>
            <a:lvl9pPr marL="4114800" marR="0" lvl="8"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9pPr>
          </a:lstStyle>
          <a:p>
            <a:pPr marL="0" indent="0"/>
            <a:r>
              <a:rPr lang="en-US" dirty="0">
                <a:solidFill>
                  <a:schemeClr val="accent2"/>
                </a:solidFill>
              </a:rPr>
              <a:t>Budget</a:t>
            </a:r>
          </a:p>
        </p:txBody>
      </p:sp>
      <p:sp>
        <p:nvSpPr>
          <p:cNvPr id="38" name="Google Shape;405;p46">
            <a:extLst>
              <a:ext uri="{FF2B5EF4-FFF2-40B4-BE49-F238E27FC236}">
                <a16:creationId xmlns:a16="http://schemas.microsoft.com/office/drawing/2014/main" id="{50AF6BF1-B7CE-416F-BA68-A1D8F0D03A31}"/>
              </a:ext>
            </a:extLst>
          </p:cNvPr>
          <p:cNvSpPr txBox="1">
            <a:spLocks/>
          </p:cNvSpPr>
          <p:nvPr/>
        </p:nvSpPr>
        <p:spPr>
          <a:xfrm>
            <a:off x="6900760" y="3683874"/>
            <a:ext cx="2195100" cy="9277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1"/>
                </a:solidFill>
                <a:latin typeface="Bellota Text"/>
                <a:ea typeface="Bellota Text"/>
                <a:cs typeface="Bellota Text"/>
                <a:sym typeface="Bellota Text"/>
              </a:defRPr>
            </a:lvl1pPr>
            <a:lvl2pPr marL="914400" marR="0" lvl="1"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2pPr>
            <a:lvl3pPr marL="1371600" marR="0" lvl="2"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3pPr>
            <a:lvl4pPr marL="1828800" marR="0" lvl="3"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4pPr>
            <a:lvl5pPr marL="2286000" marR="0" lvl="4"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5pPr>
            <a:lvl6pPr marL="2743200" marR="0" lvl="5"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6pPr>
            <a:lvl7pPr marL="3200400" marR="0" lvl="6"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7pPr>
            <a:lvl8pPr marL="3657600" marR="0" lvl="7"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8pPr>
            <a:lvl9pPr marL="4114800" marR="0" lvl="8"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9pPr>
          </a:lstStyle>
          <a:p>
            <a:pPr marL="0" indent="0"/>
            <a:r>
              <a:rPr lang="en-US" dirty="0"/>
              <a:t>Using program model to create this; attributable vs. inappropriate costs</a:t>
            </a:r>
          </a:p>
        </p:txBody>
      </p:sp>
      <p:sp>
        <p:nvSpPr>
          <p:cNvPr id="39" name="Google Shape;408;p46">
            <a:extLst>
              <a:ext uri="{FF2B5EF4-FFF2-40B4-BE49-F238E27FC236}">
                <a16:creationId xmlns:a16="http://schemas.microsoft.com/office/drawing/2014/main" id="{5FC547DA-5BD9-4D7A-8BA7-6DC044A69AA7}"/>
              </a:ext>
            </a:extLst>
          </p:cNvPr>
          <p:cNvSpPr/>
          <p:nvPr/>
        </p:nvSpPr>
        <p:spPr>
          <a:xfrm>
            <a:off x="7413573"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11039;p103">
            <a:extLst>
              <a:ext uri="{FF2B5EF4-FFF2-40B4-BE49-F238E27FC236}">
                <a16:creationId xmlns:a16="http://schemas.microsoft.com/office/drawing/2014/main" id="{59D0E25D-5E89-470C-A04C-B7BA6994F8EA}"/>
              </a:ext>
            </a:extLst>
          </p:cNvPr>
          <p:cNvGrpSpPr/>
          <p:nvPr/>
        </p:nvGrpSpPr>
        <p:grpSpPr>
          <a:xfrm>
            <a:off x="7815430" y="2243172"/>
            <a:ext cx="365760" cy="365760"/>
            <a:chOff x="-61354875" y="2671225"/>
            <a:chExt cx="316650" cy="316650"/>
          </a:xfrm>
          <a:solidFill>
            <a:schemeClr val="bg1"/>
          </a:solidFill>
        </p:grpSpPr>
        <p:sp>
          <p:nvSpPr>
            <p:cNvPr id="49" name="Google Shape;11040;p103">
              <a:extLst>
                <a:ext uri="{FF2B5EF4-FFF2-40B4-BE49-F238E27FC236}">
                  <a16:creationId xmlns:a16="http://schemas.microsoft.com/office/drawing/2014/main" id="{838678D6-B2C7-4254-94FD-CEDC7120AB66}"/>
                </a:ext>
              </a:extLst>
            </p:cNvPr>
            <p:cNvSpPr/>
            <p:nvPr/>
          </p:nvSpPr>
          <p:spPr>
            <a:xfrm>
              <a:off x="-61354875" y="2671225"/>
              <a:ext cx="316650" cy="316650"/>
            </a:xfrm>
            <a:custGeom>
              <a:avLst/>
              <a:gdLst/>
              <a:ahLst/>
              <a:cxnLst/>
              <a:rect l="l" t="t" r="r" b="b"/>
              <a:pathLst>
                <a:path w="12666" h="12666" extrusionOk="0">
                  <a:moveTo>
                    <a:pt x="11405" y="1701"/>
                  </a:moveTo>
                  <a:cubicBezTo>
                    <a:pt x="11657" y="1701"/>
                    <a:pt x="11847" y="1890"/>
                    <a:pt x="11847" y="2111"/>
                  </a:cubicBezTo>
                  <a:lnTo>
                    <a:pt x="11847" y="3340"/>
                  </a:lnTo>
                  <a:lnTo>
                    <a:pt x="820" y="3340"/>
                  </a:lnTo>
                  <a:lnTo>
                    <a:pt x="820" y="2111"/>
                  </a:lnTo>
                  <a:cubicBezTo>
                    <a:pt x="820" y="1890"/>
                    <a:pt x="1009" y="1701"/>
                    <a:pt x="1198" y="1701"/>
                  </a:cubicBezTo>
                  <a:lnTo>
                    <a:pt x="1639" y="1701"/>
                  </a:lnTo>
                  <a:lnTo>
                    <a:pt x="1639" y="2111"/>
                  </a:lnTo>
                  <a:cubicBezTo>
                    <a:pt x="1639" y="2363"/>
                    <a:pt x="1828" y="2552"/>
                    <a:pt x="2048" y="2552"/>
                  </a:cubicBezTo>
                  <a:cubicBezTo>
                    <a:pt x="2237" y="2552"/>
                    <a:pt x="2427" y="2363"/>
                    <a:pt x="2427" y="2111"/>
                  </a:cubicBezTo>
                  <a:lnTo>
                    <a:pt x="2427" y="1701"/>
                  </a:lnTo>
                  <a:lnTo>
                    <a:pt x="5892" y="1701"/>
                  </a:lnTo>
                  <a:lnTo>
                    <a:pt x="5892" y="2111"/>
                  </a:lnTo>
                  <a:cubicBezTo>
                    <a:pt x="5892" y="2363"/>
                    <a:pt x="6081" y="2552"/>
                    <a:pt x="6333" y="2552"/>
                  </a:cubicBezTo>
                  <a:cubicBezTo>
                    <a:pt x="6585" y="2552"/>
                    <a:pt x="6743" y="2363"/>
                    <a:pt x="6743" y="2111"/>
                  </a:cubicBezTo>
                  <a:lnTo>
                    <a:pt x="6743" y="1701"/>
                  </a:lnTo>
                  <a:lnTo>
                    <a:pt x="10208" y="1701"/>
                  </a:lnTo>
                  <a:lnTo>
                    <a:pt x="10208" y="2111"/>
                  </a:lnTo>
                  <a:cubicBezTo>
                    <a:pt x="10208" y="2363"/>
                    <a:pt x="10397" y="2552"/>
                    <a:pt x="10618" y="2552"/>
                  </a:cubicBezTo>
                  <a:cubicBezTo>
                    <a:pt x="10870" y="2552"/>
                    <a:pt x="11027" y="2363"/>
                    <a:pt x="11027" y="2111"/>
                  </a:cubicBezTo>
                  <a:lnTo>
                    <a:pt x="11027" y="1701"/>
                  </a:lnTo>
                  <a:close/>
                  <a:moveTo>
                    <a:pt x="11878" y="4159"/>
                  </a:moveTo>
                  <a:lnTo>
                    <a:pt x="11878" y="6112"/>
                  </a:lnTo>
                  <a:lnTo>
                    <a:pt x="11847" y="6112"/>
                  </a:lnTo>
                  <a:cubicBezTo>
                    <a:pt x="11090" y="5072"/>
                    <a:pt x="9862" y="4442"/>
                    <a:pt x="8538" y="4442"/>
                  </a:cubicBezTo>
                  <a:cubicBezTo>
                    <a:pt x="6239" y="4442"/>
                    <a:pt x="4411" y="6301"/>
                    <a:pt x="4411" y="8569"/>
                  </a:cubicBezTo>
                  <a:cubicBezTo>
                    <a:pt x="4411" y="9168"/>
                    <a:pt x="4506" y="9735"/>
                    <a:pt x="4758" y="10239"/>
                  </a:cubicBezTo>
                  <a:lnTo>
                    <a:pt x="1261" y="10239"/>
                  </a:lnTo>
                  <a:cubicBezTo>
                    <a:pt x="1009" y="10239"/>
                    <a:pt x="851" y="10050"/>
                    <a:pt x="851" y="9830"/>
                  </a:cubicBezTo>
                  <a:lnTo>
                    <a:pt x="851" y="4159"/>
                  </a:lnTo>
                  <a:close/>
                  <a:moveTo>
                    <a:pt x="8538" y="5261"/>
                  </a:moveTo>
                  <a:cubicBezTo>
                    <a:pt x="10334" y="5261"/>
                    <a:pt x="11847" y="6774"/>
                    <a:pt x="11847" y="8569"/>
                  </a:cubicBezTo>
                  <a:cubicBezTo>
                    <a:pt x="11847" y="10397"/>
                    <a:pt x="10334" y="11877"/>
                    <a:pt x="8538" y="11877"/>
                  </a:cubicBezTo>
                  <a:cubicBezTo>
                    <a:pt x="6711" y="11877"/>
                    <a:pt x="5230" y="10397"/>
                    <a:pt x="5230" y="8569"/>
                  </a:cubicBezTo>
                  <a:cubicBezTo>
                    <a:pt x="5230" y="6774"/>
                    <a:pt x="6743" y="5261"/>
                    <a:pt x="8538" y="5261"/>
                  </a:cubicBezTo>
                  <a:close/>
                  <a:moveTo>
                    <a:pt x="2048" y="0"/>
                  </a:moveTo>
                  <a:cubicBezTo>
                    <a:pt x="1828" y="0"/>
                    <a:pt x="1639" y="189"/>
                    <a:pt x="1639" y="441"/>
                  </a:cubicBezTo>
                  <a:lnTo>
                    <a:pt x="1639" y="851"/>
                  </a:lnTo>
                  <a:lnTo>
                    <a:pt x="1198" y="851"/>
                  </a:lnTo>
                  <a:cubicBezTo>
                    <a:pt x="536" y="851"/>
                    <a:pt x="1" y="1418"/>
                    <a:pt x="1" y="2079"/>
                  </a:cubicBezTo>
                  <a:lnTo>
                    <a:pt x="1" y="9798"/>
                  </a:lnTo>
                  <a:cubicBezTo>
                    <a:pt x="1" y="10460"/>
                    <a:pt x="536" y="11027"/>
                    <a:pt x="1198" y="11027"/>
                  </a:cubicBezTo>
                  <a:lnTo>
                    <a:pt x="5230" y="11027"/>
                  </a:lnTo>
                  <a:cubicBezTo>
                    <a:pt x="5987" y="12003"/>
                    <a:pt x="7184" y="12665"/>
                    <a:pt x="8538" y="12665"/>
                  </a:cubicBezTo>
                  <a:cubicBezTo>
                    <a:pt x="10807" y="12665"/>
                    <a:pt x="12666" y="10838"/>
                    <a:pt x="12666" y="8538"/>
                  </a:cubicBezTo>
                  <a:lnTo>
                    <a:pt x="12666" y="2079"/>
                  </a:lnTo>
                  <a:cubicBezTo>
                    <a:pt x="12666" y="1418"/>
                    <a:pt x="12130" y="851"/>
                    <a:pt x="11405" y="851"/>
                  </a:cubicBezTo>
                  <a:lnTo>
                    <a:pt x="11027" y="851"/>
                  </a:lnTo>
                  <a:lnTo>
                    <a:pt x="11027" y="441"/>
                  </a:lnTo>
                  <a:cubicBezTo>
                    <a:pt x="11027" y="189"/>
                    <a:pt x="10807" y="0"/>
                    <a:pt x="10618" y="0"/>
                  </a:cubicBezTo>
                  <a:cubicBezTo>
                    <a:pt x="10397" y="0"/>
                    <a:pt x="10177" y="189"/>
                    <a:pt x="10177" y="441"/>
                  </a:cubicBezTo>
                  <a:lnTo>
                    <a:pt x="10177" y="851"/>
                  </a:lnTo>
                  <a:lnTo>
                    <a:pt x="6711" y="851"/>
                  </a:lnTo>
                  <a:lnTo>
                    <a:pt x="6711" y="441"/>
                  </a:lnTo>
                  <a:cubicBezTo>
                    <a:pt x="6711" y="189"/>
                    <a:pt x="6522" y="0"/>
                    <a:pt x="6333" y="0"/>
                  </a:cubicBezTo>
                  <a:cubicBezTo>
                    <a:pt x="6081" y="0"/>
                    <a:pt x="5892" y="189"/>
                    <a:pt x="5892" y="441"/>
                  </a:cubicBezTo>
                  <a:lnTo>
                    <a:pt x="5892" y="851"/>
                  </a:lnTo>
                  <a:lnTo>
                    <a:pt x="2427" y="851"/>
                  </a:lnTo>
                  <a:lnTo>
                    <a:pt x="2427" y="441"/>
                  </a:lnTo>
                  <a:cubicBezTo>
                    <a:pt x="2427" y="189"/>
                    <a:pt x="2237"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041;p103">
              <a:extLst>
                <a:ext uri="{FF2B5EF4-FFF2-40B4-BE49-F238E27FC236}">
                  <a16:creationId xmlns:a16="http://schemas.microsoft.com/office/drawing/2014/main" id="{C3A25BF8-914C-4D26-AEB1-6066C0A168A7}"/>
                </a:ext>
              </a:extLst>
            </p:cNvPr>
            <p:cNvSpPr/>
            <p:nvPr/>
          </p:nvSpPr>
          <p:spPr>
            <a:xfrm>
              <a:off x="-61172925" y="2813775"/>
              <a:ext cx="62225" cy="145725"/>
            </a:xfrm>
            <a:custGeom>
              <a:avLst/>
              <a:gdLst/>
              <a:ahLst/>
              <a:cxnLst/>
              <a:rect l="l" t="t" r="r" b="b"/>
              <a:pathLst>
                <a:path w="2489" h="5829" extrusionOk="0">
                  <a:moveTo>
                    <a:pt x="1260" y="0"/>
                  </a:moveTo>
                  <a:cubicBezTo>
                    <a:pt x="1008" y="0"/>
                    <a:pt x="819" y="190"/>
                    <a:pt x="819" y="410"/>
                  </a:cubicBezTo>
                  <a:lnTo>
                    <a:pt x="819" y="662"/>
                  </a:lnTo>
                  <a:cubicBezTo>
                    <a:pt x="347" y="820"/>
                    <a:pt x="0" y="1292"/>
                    <a:pt x="0" y="1859"/>
                  </a:cubicBezTo>
                  <a:cubicBezTo>
                    <a:pt x="0" y="2521"/>
                    <a:pt x="536" y="2899"/>
                    <a:pt x="977" y="3245"/>
                  </a:cubicBezTo>
                  <a:cubicBezTo>
                    <a:pt x="1292" y="3466"/>
                    <a:pt x="1639" y="3687"/>
                    <a:pt x="1639" y="3939"/>
                  </a:cubicBezTo>
                  <a:cubicBezTo>
                    <a:pt x="1639" y="4191"/>
                    <a:pt x="1450" y="4380"/>
                    <a:pt x="1260" y="4380"/>
                  </a:cubicBezTo>
                  <a:cubicBezTo>
                    <a:pt x="1008" y="4380"/>
                    <a:pt x="819" y="4191"/>
                    <a:pt x="819" y="3939"/>
                  </a:cubicBezTo>
                  <a:cubicBezTo>
                    <a:pt x="819" y="3718"/>
                    <a:pt x="630" y="3498"/>
                    <a:pt x="441" y="3498"/>
                  </a:cubicBezTo>
                  <a:cubicBezTo>
                    <a:pt x="189" y="3498"/>
                    <a:pt x="0" y="3718"/>
                    <a:pt x="0" y="3939"/>
                  </a:cubicBezTo>
                  <a:cubicBezTo>
                    <a:pt x="0" y="4506"/>
                    <a:pt x="347" y="4915"/>
                    <a:pt x="819" y="5136"/>
                  </a:cubicBezTo>
                  <a:lnTo>
                    <a:pt x="819" y="5388"/>
                  </a:lnTo>
                  <a:cubicBezTo>
                    <a:pt x="819" y="5640"/>
                    <a:pt x="1008" y="5829"/>
                    <a:pt x="1260" y="5829"/>
                  </a:cubicBezTo>
                  <a:cubicBezTo>
                    <a:pt x="1481" y="5829"/>
                    <a:pt x="1639" y="5640"/>
                    <a:pt x="1639" y="5388"/>
                  </a:cubicBezTo>
                  <a:lnTo>
                    <a:pt x="1639" y="5136"/>
                  </a:lnTo>
                  <a:cubicBezTo>
                    <a:pt x="2111" y="4978"/>
                    <a:pt x="2489" y="4506"/>
                    <a:pt x="2489" y="3939"/>
                  </a:cubicBezTo>
                  <a:cubicBezTo>
                    <a:pt x="2489" y="3277"/>
                    <a:pt x="1922" y="2867"/>
                    <a:pt x="1481" y="2552"/>
                  </a:cubicBezTo>
                  <a:cubicBezTo>
                    <a:pt x="1166" y="2332"/>
                    <a:pt x="819" y="2080"/>
                    <a:pt x="819" y="1859"/>
                  </a:cubicBezTo>
                  <a:cubicBezTo>
                    <a:pt x="819" y="1607"/>
                    <a:pt x="1008" y="1418"/>
                    <a:pt x="1260" y="1418"/>
                  </a:cubicBezTo>
                  <a:cubicBezTo>
                    <a:pt x="1513" y="1418"/>
                    <a:pt x="1639" y="1607"/>
                    <a:pt x="1639" y="1859"/>
                  </a:cubicBezTo>
                  <a:cubicBezTo>
                    <a:pt x="1639" y="2080"/>
                    <a:pt x="1859" y="2269"/>
                    <a:pt x="2048" y="2269"/>
                  </a:cubicBezTo>
                  <a:cubicBezTo>
                    <a:pt x="2300" y="2269"/>
                    <a:pt x="2489" y="2080"/>
                    <a:pt x="2489" y="1859"/>
                  </a:cubicBezTo>
                  <a:cubicBezTo>
                    <a:pt x="2489" y="1292"/>
                    <a:pt x="2143" y="883"/>
                    <a:pt x="1639" y="662"/>
                  </a:cubicBezTo>
                  <a:lnTo>
                    <a:pt x="1639" y="410"/>
                  </a:lnTo>
                  <a:cubicBezTo>
                    <a:pt x="1639" y="158"/>
                    <a:pt x="1450" y="0"/>
                    <a:pt x="1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042;p103">
              <a:extLst>
                <a:ext uri="{FF2B5EF4-FFF2-40B4-BE49-F238E27FC236}">
                  <a16:creationId xmlns:a16="http://schemas.microsoft.com/office/drawing/2014/main" id="{7FEC1231-568F-49D7-AB9B-1FAFAB25EFC7}"/>
                </a:ext>
              </a:extLst>
            </p:cNvPr>
            <p:cNvSpPr/>
            <p:nvPr/>
          </p:nvSpPr>
          <p:spPr>
            <a:xfrm>
              <a:off x="-61313925" y="2796450"/>
              <a:ext cx="40975" cy="20500"/>
            </a:xfrm>
            <a:custGeom>
              <a:avLst/>
              <a:gdLst/>
              <a:ahLst/>
              <a:cxnLst/>
              <a:rect l="l" t="t" r="r" b="b"/>
              <a:pathLst>
                <a:path w="1639" h="820" extrusionOk="0">
                  <a:moveTo>
                    <a:pt x="410" y="0"/>
                  </a:moveTo>
                  <a:cubicBezTo>
                    <a:pt x="158" y="0"/>
                    <a:pt x="1" y="189"/>
                    <a:pt x="1" y="378"/>
                  </a:cubicBezTo>
                  <a:cubicBezTo>
                    <a:pt x="1" y="630"/>
                    <a:pt x="158" y="820"/>
                    <a:pt x="410" y="820"/>
                  </a:cubicBezTo>
                  <a:lnTo>
                    <a:pt x="1230" y="820"/>
                  </a:lnTo>
                  <a:cubicBezTo>
                    <a:pt x="1482" y="820"/>
                    <a:pt x="1639" y="630"/>
                    <a:pt x="1639" y="378"/>
                  </a:cubicBezTo>
                  <a:cubicBezTo>
                    <a:pt x="1639" y="158"/>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43;p103">
              <a:extLst>
                <a:ext uri="{FF2B5EF4-FFF2-40B4-BE49-F238E27FC236}">
                  <a16:creationId xmlns:a16="http://schemas.microsoft.com/office/drawing/2014/main" id="{D7E13341-B716-4C23-8F45-EDC7F9E88061}"/>
                </a:ext>
              </a:extLst>
            </p:cNvPr>
            <p:cNvSpPr/>
            <p:nvPr/>
          </p:nvSpPr>
          <p:spPr>
            <a:xfrm>
              <a:off x="-61313925" y="2837400"/>
              <a:ext cx="40975" cy="20500"/>
            </a:xfrm>
            <a:custGeom>
              <a:avLst/>
              <a:gdLst/>
              <a:ahLst/>
              <a:cxnLst/>
              <a:rect l="l" t="t" r="r" b="b"/>
              <a:pathLst>
                <a:path w="1639" h="820" extrusionOk="0">
                  <a:moveTo>
                    <a:pt x="410" y="1"/>
                  </a:moveTo>
                  <a:cubicBezTo>
                    <a:pt x="158" y="1"/>
                    <a:pt x="1" y="190"/>
                    <a:pt x="1" y="442"/>
                  </a:cubicBezTo>
                  <a:cubicBezTo>
                    <a:pt x="1" y="631"/>
                    <a:pt x="158" y="820"/>
                    <a:pt x="410" y="820"/>
                  </a:cubicBezTo>
                  <a:lnTo>
                    <a:pt x="1230" y="820"/>
                  </a:lnTo>
                  <a:cubicBezTo>
                    <a:pt x="1482" y="820"/>
                    <a:pt x="1639" y="631"/>
                    <a:pt x="1639" y="442"/>
                  </a:cubicBezTo>
                  <a:cubicBezTo>
                    <a:pt x="1639" y="190"/>
                    <a:pt x="1419" y="1"/>
                    <a:pt x="12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44;p103">
              <a:extLst>
                <a:ext uri="{FF2B5EF4-FFF2-40B4-BE49-F238E27FC236}">
                  <a16:creationId xmlns:a16="http://schemas.microsoft.com/office/drawing/2014/main" id="{29715EA4-1F6E-4815-8E05-C14155065C66}"/>
                </a:ext>
              </a:extLst>
            </p:cNvPr>
            <p:cNvSpPr/>
            <p:nvPr/>
          </p:nvSpPr>
          <p:spPr>
            <a:xfrm>
              <a:off x="-61313925" y="2877575"/>
              <a:ext cx="40975" cy="22075"/>
            </a:xfrm>
            <a:custGeom>
              <a:avLst/>
              <a:gdLst/>
              <a:ahLst/>
              <a:cxnLst/>
              <a:rect l="l" t="t" r="r" b="b"/>
              <a:pathLst>
                <a:path w="1639" h="883" extrusionOk="0">
                  <a:moveTo>
                    <a:pt x="410" y="0"/>
                  </a:moveTo>
                  <a:cubicBezTo>
                    <a:pt x="158" y="0"/>
                    <a:pt x="1" y="221"/>
                    <a:pt x="1" y="441"/>
                  </a:cubicBezTo>
                  <a:cubicBezTo>
                    <a:pt x="1" y="693"/>
                    <a:pt x="158" y="883"/>
                    <a:pt x="410" y="883"/>
                  </a:cubicBezTo>
                  <a:lnTo>
                    <a:pt x="1230" y="883"/>
                  </a:lnTo>
                  <a:cubicBezTo>
                    <a:pt x="1482" y="883"/>
                    <a:pt x="1639" y="693"/>
                    <a:pt x="1639" y="441"/>
                  </a:cubicBezTo>
                  <a:cubicBezTo>
                    <a:pt x="1639" y="221"/>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6843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p87"/>
          <p:cNvSpPr txBox="1">
            <a:spLocks noGrp="1"/>
          </p:cNvSpPr>
          <p:nvPr>
            <p:ph type="ctrTitle"/>
          </p:nvPr>
        </p:nvSpPr>
        <p:spPr>
          <a:xfrm flipH="1">
            <a:off x="715150" y="1482525"/>
            <a:ext cx="3672300" cy="81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Thanks!</a:t>
            </a:r>
            <a:endParaRPr/>
          </a:p>
        </p:txBody>
      </p:sp>
      <p:sp>
        <p:nvSpPr>
          <p:cNvPr id="1708" name="Google Shape;1708;p87"/>
          <p:cNvSpPr txBox="1">
            <a:spLocks noGrp="1"/>
          </p:cNvSpPr>
          <p:nvPr>
            <p:ph type="subTitle" idx="1"/>
          </p:nvPr>
        </p:nvSpPr>
        <p:spPr>
          <a:xfrm flipH="1">
            <a:off x="715150" y="2885750"/>
            <a:ext cx="4242900" cy="7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hlinkClick r:id="rId3"/>
              </a:rPr>
              <a:t>gillanin@actnowillinois.org</a:t>
            </a:r>
            <a:endParaRPr lang="en-US" dirty="0"/>
          </a:p>
          <a:p>
            <a:pPr marL="0" lvl="0" indent="0" algn="l" rtl="0">
              <a:spcBef>
                <a:spcPts val="0"/>
              </a:spcBef>
              <a:spcAft>
                <a:spcPts val="0"/>
              </a:spcAft>
              <a:buNone/>
            </a:pPr>
            <a:r>
              <a:rPr lang="en-US" dirty="0"/>
              <a:t>(312) 714-0182</a:t>
            </a:r>
          </a:p>
          <a:p>
            <a:pPr marL="0" lvl="0" indent="0" algn="l" rtl="0">
              <a:spcBef>
                <a:spcPts val="0"/>
              </a:spcBef>
              <a:spcAft>
                <a:spcPts val="0"/>
              </a:spcAft>
              <a:buNone/>
            </a:pPr>
            <a:r>
              <a:rPr lang="en-US" dirty="0"/>
              <a:t>Actnowillinois.org</a:t>
            </a:r>
            <a:endParaRPr dirty="0"/>
          </a:p>
        </p:txBody>
      </p:sp>
      <p:sp>
        <p:nvSpPr>
          <p:cNvPr id="1709" name="Google Shape;1709;p87"/>
          <p:cNvSpPr txBox="1">
            <a:spLocks noGrp="1"/>
          </p:cNvSpPr>
          <p:nvPr>
            <p:ph type="subTitle" idx="2"/>
          </p:nvPr>
        </p:nvSpPr>
        <p:spPr>
          <a:xfrm flipH="1">
            <a:off x="715150" y="2437900"/>
            <a:ext cx="4242900" cy="34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Do you have any questions?</a:t>
            </a:r>
            <a:endParaRPr/>
          </a:p>
        </p:txBody>
      </p:sp>
      <p:sp>
        <p:nvSpPr>
          <p:cNvPr id="1710" name="Google Shape;1710;p87"/>
          <p:cNvSpPr/>
          <p:nvPr/>
        </p:nvSpPr>
        <p:spPr>
          <a:xfrm>
            <a:off x="719997" y="3689824"/>
            <a:ext cx="303327" cy="303327"/>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1" name="Google Shape;1711;p87"/>
          <p:cNvGrpSpPr/>
          <p:nvPr/>
        </p:nvGrpSpPr>
        <p:grpSpPr>
          <a:xfrm>
            <a:off x="1224670" y="3689832"/>
            <a:ext cx="303374" cy="303344"/>
            <a:chOff x="812101" y="2571761"/>
            <a:chExt cx="417066" cy="417024"/>
          </a:xfrm>
        </p:grpSpPr>
        <p:sp>
          <p:nvSpPr>
            <p:cNvPr id="1712" name="Google Shape;1712;p87"/>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87"/>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87"/>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87"/>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87"/>
          <p:cNvGrpSpPr/>
          <p:nvPr/>
        </p:nvGrpSpPr>
        <p:grpSpPr>
          <a:xfrm>
            <a:off x="1729390" y="3689832"/>
            <a:ext cx="303344" cy="303344"/>
            <a:chOff x="1323129" y="2571761"/>
            <a:chExt cx="417024" cy="417024"/>
          </a:xfrm>
        </p:grpSpPr>
        <p:sp>
          <p:nvSpPr>
            <p:cNvPr id="1717" name="Google Shape;1717;p87"/>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87"/>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87"/>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87"/>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87"/>
          <p:cNvGrpSpPr/>
          <p:nvPr/>
        </p:nvGrpSpPr>
        <p:grpSpPr>
          <a:xfrm>
            <a:off x="2234079" y="3692952"/>
            <a:ext cx="297237" cy="297237"/>
            <a:chOff x="2038375" y="3798025"/>
            <a:chExt cx="841792" cy="841792"/>
          </a:xfrm>
        </p:grpSpPr>
        <p:sp>
          <p:nvSpPr>
            <p:cNvPr id="1722" name="Google Shape;1722;p87"/>
            <p:cNvSpPr/>
            <p:nvPr/>
          </p:nvSpPr>
          <p:spPr>
            <a:xfrm>
              <a:off x="2186646" y="3907135"/>
              <a:ext cx="545341" cy="623694"/>
            </a:xfrm>
            <a:custGeom>
              <a:avLst/>
              <a:gdLst/>
              <a:ahLst/>
              <a:cxnLst/>
              <a:rect l="l" t="t" r="r" b="b"/>
              <a:pathLst>
                <a:path w="182541" h="208768" extrusionOk="0">
                  <a:moveTo>
                    <a:pt x="124804" y="12232"/>
                  </a:moveTo>
                  <a:cubicBezTo>
                    <a:pt x="127609" y="36012"/>
                    <a:pt x="146529" y="54932"/>
                    <a:pt x="170308" y="57737"/>
                  </a:cubicBezTo>
                  <a:lnTo>
                    <a:pt x="170308" y="78353"/>
                  </a:lnTo>
                  <a:cubicBezTo>
                    <a:pt x="157261" y="77276"/>
                    <a:pt x="144865" y="72710"/>
                    <a:pt x="134166" y="65011"/>
                  </a:cubicBezTo>
                  <a:cubicBezTo>
                    <a:pt x="133084" y="64247"/>
                    <a:pt x="131821" y="63855"/>
                    <a:pt x="130560" y="63855"/>
                  </a:cubicBezTo>
                  <a:cubicBezTo>
                    <a:pt x="129615" y="63855"/>
                    <a:pt x="128671" y="64075"/>
                    <a:pt x="127805" y="64522"/>
                  </a:cubicBezTo>
                  <a:cubicBezTo>
                    <a:pt x="125750" y="65566"/>
                    <a:pt x="124478" y="67686"/>
                    <a:pt x="124478" y="69970"/>
                  </a:cubicBezTo>
                  <a:lnTo>
                    <a:pt x="124478" y="140429"/>
                  </a:lnTo>
                  <a:cubicBezTo>
                    <a:pt x="124478" y="171352"/>
                    <a:pt x="99295" y="196535"/>
                    <a:pt x="68339" y="196535"/>
                  </a:cubicBezTo>
                  <a:cubicBezTo>
                    <a:pt x="37383" y="196535"/>
                    <a:pt x="12233" y="171352"/>
                    <a:pt x="12233" y="140429"/>
                  </a:cubicBezTo>
                  <a:cubicBezTo>
                    <a:pt x="12233" y="111527"/>
                    <a:pt x="34153" y="87682"/>
                    <a:pt x="62239" y="84616"/>
                  </a:cubicBezTo>
                  <a:lnTo>
                    <a:pt x="62239" y="105330"/>
                  </a:lnTo>
                  <a:cubicBezTo>
                    <a:pt x="45505" y="108265"/>
                    <a:pt x="32751" y="122879"/>
                    <a:pt x="32751" y="140429"/>
                  </a:cubicBezTo>
                  <a:cubicBezTo>
                    <a:pt x="32751" y="160033"/>
                    <a:pt x="48702" y="176017"/>
                    <a:pt x="68339" y="176017"/>
                  </a:cubicBezTo>
                  <a:cubicBezTo>
                    <a:pt x="87976" y="176017"/>
                    <a:pt x="103927" y="160033"/>
                    <a:pt x="103927" y="140429"/>
                  </a:cubicBezTo>
                  <a:lnTo>
                    <a:pt x="103927" y="12232"/>
                  </a:lnTo>
                  <a:close/>
                  <a:moveTo>
                    <a:pt x="97827" y="0"/>
                  </a:moveTo>
                  <a:cubicBezTo>
                    <a:pt x="94435" y="0"/>
                    <a:pt x="91695" y="2740"/>
                    <a:pt x="91695" y="6133"/>
                  </a:cubicBezTo>
                  <a:lnTo>
                    <a:pt x="91695" y="140429"/>
                  </a:lnTo>
                  <a:cubicBezTo>
                    <a:pt x="91695" y="153313"/>
                    <a:pt x="81224" y="163784"/>
                    <a:pt x="68339" y="163784"/>
                  </a:cubicBezTo>
                  <a:cubicBezTo>
                    <a:pt x="55454" y="163784"/>
                    <a:pt x="44983" y="153313"/>
                    <a:pt x="44983" y="140429"/>
                  </a:cubicBezTo>
                  <a:cubicBezTo>
                    <a:pt x="44983" y="127544"/>
                    <a:pt x="55454" y="117040"/>
                    <a:pt x="68339" y="117040"/>
                  </a:cubicBezTo>
                  <a:cubicBezTo>
                    <a:pt x="71731" y="117040"/>
                    <a:pt x="74471" y="114300"/>
                    <a:pt x="74471" y="110940"/>
                  </a:cubicBezTo>
                  <a:lnTo>
                    <a:pt x="74471" y="78190"/>
                  </a:lnTo>
                  <a:cubicBezTo>
                    <a:pt x="74471" y="74797"/>
                    <a:pt x="71731" y="72057"/>
                    <a:pt x="68339" y="72057"/>
                  </a:cubicBezTo>
                  <a:cubicBezTo>
                    <a:pt x="30663" y="72057"/>
                    <a:pt x="0" y="102720"/>
                    <a:pt x="0" y="140429"/>
                  </a:cubicBezTo>
                  <a:cubicBezTo>
                    <a:pt x="0" y="178104"/>
                    <a:pt x="30663" y="208767"/>
                    <a:pt x="68339" y="208767"/>
                  </a:cubicBezTo>
                  <a:cubicBezTo>
                    <a:pt x="106047" y="208767"/>
                    <a:pt x="136710" y="178104"/>
                    <a:pt x="136710" y="140429"/>
                  </a:cubicBezTo>
                  <a:lnTo>
                    <a:pt x="136710" y="80963"/>
                  </a:lnTo>
                  <a:cubicBezTo>
                    <a:pt x="148877" y="87454"/>
                    <a:pt x="162414" y="90846"/>
                    <a:pt x="176441" y="90846"/>
                  </a:cubicBezTo>
                  <a:cubicBezTo>
                    <a:pt x="179801" y="90846"/>
                    <a:pt x="182541" y="88106"/>
                    <a:pt x="182541" y="84746"/>
                  </a:cubicBezTo>
                  <a:lnTo>
                    <a:pt x="182541" y="51963"/>
                  </a:lnTo>
                  <a:cubicBezTo>
                    <a:pt x="182541" y="48604"/>
                    <a:pt x="179801" y="45864"/>
                    <a:pt x="176441" y="45864"/>
                  </a:cubicBezTo>
                  <a:cubicBezTo>
                    <a:pt x="154520" y="45864"/>
                    <a:pt x="136710" y="28020"/>
                    <a:pt x="136710" y="6133"/>
                  </a:cubicBezTo>
                  <a:cubicBezTo>
                    <a:pt x="136710" y="2740"/>
                    <a:pt x="133970" y="0"/>
                    <a:pt x="13057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87"/>
            <p:cNvSpPr/>
            <p:nvPr/>
          </p:nvSpPr>
          <p:spPr>
            <a:xfrm>
              <a:off x="2038375" y="3798025"/>
              <a:ext cx="841792" cy="841792"/>
            </a:xfrm>
            <a:custGeom>
              <a:avLst/>
              <a:gdLst/>
              <a:ahLst/>
              <a:cxnLst/>
              <a:rect l="l" t="t" r="r" b="b"/>
              <a:pathLst>
                <a:path w="19982" h="19982" extrusionOk="0">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lt1"/>
                </a:solidFill>
              </a:rPr>
              <a:t>Agenda</a:t>
            </a:r>
            <a:endParaRPr dirty="0">
              <a:solidFill>
                <a:schemeClr val="accent1"/>
              </a:solidFill>
            </a:endParaRPr>
          </a:p>
        </p:txBody>
      </p:sp>
      <p:sp>
        <p:nvSpPr>
          <p:cNvPr id="286" name="Google Shape;286;p37"/>
          <p:cNvSpPr txBox="1">
            <a:spLocks noGrp="1"/>
          </p:cNvSpPr>
          <p:nvPr>
            <p:ph type="subTitle" idx="1"/>
          </p:nvPr>
        </p:nvSpPr>
        <p:spPr>
          <a:xfrm>
            <a:off x="913575" y="2056050"/>
            <a:ext cx="35619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Recap</a:t>
            </a:r>
            <a:endParaRPr dirty="0"/>
          </a:p>
        </p:txBody>
      </p:sp>
      <p:sp>
        <p:nvSpPr>
          <p:cNvPr id="287" name="Google Shape;287;p37"/>
          <p:cNvSpPr txBox="1">
            <a:spLocks noGrp="1"/>
          </p:cNvSpPr>
          <p:nvPr>
            <p:ph type="title" idx="2"/>
          </p:nvPr>
        </p:nvSpPr>
        <p:spPr>
          <a:xfrm>
            <a:off x="1750975" y="139785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sp>
        <p:nvSpPr>
          <p:cNvPr id="288" name="Google Shape;288;p37"/>
          <p:cNvSpPr txBox="1">
            <a:spLocks noGrp="1"/>
          </p:cNvSpPr>
          <p:nvPr>
            <p:ph type="subTitle" idx="3"/>
          </p:nvPr>
        </p:nvSpPr>
        <p:spPr>
          <a:xfrm>
            <a:off x="1537525" y="2429250"/>
            <a:ext cx="2313900" cy="518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Review of yesterday’s session and materials</a:t>
            </a:r>
            <a:endParaRPr dirty="0"/>
          </a:p>
        </p:txBody>
      </p:sp>
      <p:sp>
        <p:nvSpPr>
          <p:cNvPr id="289" name="Google Shape;289;p37"/>
          <p:cNvSpPr txBox="1">
            <a:spLocks noGrp="1"/>
          </p:cNvSpPr>
          <p:nvPr>
            <p:ph type="title" idx="4"/>
          </p:nvPr>
        </p:nvSpPr>
        <p:spPr>
          <a:xfrm>
            <a:off x="5506025" y="139785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02</a:t>
            </a:r>
            <a:endParaRPr/>
          </a:p>
        </p:txBody>
      </p:sp>
      <p:sp>
        <p:nvSpPr>
          <p:cNvPr id="290" name="Google Shape;290;p37"/>
          <p:cNvSpPr txBox="1">
            <a:spLocks noGrp="1"/>
          </p:cNvSpPr>
          <p:nvPr>
            <p:ph type="subTitle" idx="5"/>
          </p:nvPr>
        </p:nvSpPr>
        <p:spPr>
          <a:xfrm>
            <a:off x="4668525" y="2056050"/>
            <a:ext cx="35619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Learning Outcomes</a:t>
            </a:r>
            <a:endParaRPr dirty="0"/>
          </a:p>
        </p:txBody>
      </p:sp>
      <p:sp>
        <p:nvSpPr>
          <p:cNvPr id="291" name="Google Shape;291;p37"/>
          <p:cNvSpPr txBox="1">
            <a:spLocks noGrp="1"/>
          </p:cNvSpPr>
          <p:nvPr>
            <p:ph type="subTitle" idx="6"/>
          </p:nvPr>
        </p:nvSpPr>
        <p:spPr>
          <a:xfrm>
            <a:off x="5292575" y="2429250"/>
            <a:ext cx="2313900" cy="5184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dirty="0"/>
              <a:t>What to expect from tod</a:t>
            </a:r>
            <a:r>
              <a:rPr lang="en-US" dirty="0"/>
              <a:t>ay</a:t>
            </a:r>
            <a:r>
              <a:rPr lang="en" dirty="0"/>
              <a:t>’s session</a:t>
            </a:r>
            <a:endParaRPr dirty="0"/>
          </a:p>
        </p:txBody>
      </p:sp>
      <p:sp>
        <p:nvSpPr>
          <p:cNvPr id="292" name="Google Shape;292;p37"/>
          <p:cNvSpPr txBox="1">
            <a:spLocks noGrp="1"/>
          </p:cNvSpPr>
          <p:nvPr>
            <p:ph type="title" idx="7"/>
          </p:nvPr>
        </p:nvSpPr>
        <p:spPr>
          <a:xfrm>
            <a:off x="1750975" y="304650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03</a:t>
            </a:r>
            <a:endParaRPr/>
          </a:p>
        </p:txBody>
      </p:sp>
      <p:sp>
        <p:nvSpPr>
          <p:cNvPr id="293" name="Google Shape;293;p37"/>
          <p:cNvSpPr txBox="1">
            <a:spLocks noGrp="1"/>
          </p:cNvSpPr>
          <p:nvPr>
            <p:ph type="subTitle" idx="8"/>
          </p:nvPr>
        </p:nvSpPr>
        <p:spPr>
          <a:xfrm>
            <a:off x="1088019" y="3648772"/>
            <a:ext cx="3212909"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Creating Goals &amp; Objectives</a:t>
            </a:r>
            <a:endParaRPr dirty="0"/>
          </a:p>
        </p:txBody>
      </p:sp>
      <p:sp>
        <p:nvSpPr>
          <p:cNvPr id="294" name="Google Shape;294;p37"/>
          <p:cNvSpPr txBox="1">
            <a:spLocks noGrp="1"/>
          </p:cNvSpPr>
          <p:nvPr>
            <p:ph type="subTitle" idx="9"/>
          </p:nvPr>
        </p:nvSpPr>
        <p:spPr>
          <a:xfrm>
            <a:off x="1128762" y="4329911"/>
            <a:ext cx="3131425" cy="835623"/>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dirty="0"/>
              <a:t>Using the NOFO and program design to establish goals and objectives</a:t>
            </a:r>
            <a:endParaRPr dirty="0"/>
          </a:p>
        </p:txBody>
      </p:sp>
      <p:sp>
        <p:nvSpPr>
          <p:cNvPr id="295" name="Google Shape;295;p37"/>
          <p:cNvSpPr txBox="1">
            <a:spLocks noGrp="1"/>
          </p:cNvSpPr>
          <p:nvPr>
            <p:ph type="title" idx="13"/>
          </p:nvPr>
        </p:nvSpPr>
        <p:spPr>
          <a:xfrm>
            <a:off x="5506025" y="304650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04</a:t>
            </a:r>
            <a:endParaRPr/>
          </a:p>
        </p:txBody>
      </p:sp>
      <p:sp>
        <p:nvSpPr>
          <p:cNvPr id="296" name="Google Shape;296;p37"/>
          <p:cNvSpPr txBox="1">
            <a:spLocks noGrp="1"/>
          </p:cNvSpPr>
          <p:nvPr>
            <p:ph type="subTitle" idx="14"/>
          </p:nvPr>
        </p:nvSpPr>
        <p:spPr>
          <a:xfrm>
            <a:off x="4668525" y="3704700"/>
            <a:ext cx="35619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Evaluation Plan</a:t>
            </a:r>
            <a:endParaRPr dirty="0"/>
          </a:p>
        </p:txBody>
      </p:sp>
      <p:sp>
        <p:nvSpPr>
          <p:cNvPr id="297" name="Google Shape;297;p37"/>
          <p:cNvSpPr txBox="1">
            <a:spLocks noGrp="1"/>
          </p:cNvSpPr>
          <p:nvPr>
            <p:ph type="subTitle" idx="15"/>
          </p:nvPr>
        </p:nvSpPr>
        <p:spPr>
          <a:xfrm>
            <a:off x="5292575" y="4077900"/>
            <a:ext cx="2313900" cy="5184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dirty="0"/>
              <a:t>How to create a meaningful evaluation plan</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48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0"/>
          <p:cNvSpPr txBox="1">
            <a:spLocks noGrp="1"/>
          </p:cNvSpPr>
          <p:nvPr>
            <p:ph type="title"/>
          </p:nvPr>
        </p:nvSpPr>
        <p:spPr>
          <a:xfrm>
            <a:off x="4982837" y="2150850"/>
            <a:ext cx="29454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accent1"/>
                </a:solidFill>
              </a:rPr>
              <a:t>Recap</a:t>
            </a:r>
            <a:endParaRPr dirty="0"/>
          </a:p>
        </p:txBody>
      </p:sp>
      <p:sp>
        <p:nvSpPr>
          <p:cNvPr id="317" name="Google Shape;317;p40"/>
          <p:cNvSpPr txBox="1">
            <a:spLocks noGrp="1"/>
          </p:cNvSpPr>
          <p:nvPr>
            <p:ph type="title" idx="2"/>
          </p:nvPr>
        </p:nvSpPr>
        <p:spPr>
          <a:xfrm>
            <a:off x="1215763" y="1692600"/>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0"/>
          <p:cNvSpPr txBox="1">
            <a:spLocks noGrp="1"/>
          </p:cNvSpPr>
          <p:nvPr>
            <p:ph type="title"/>
          </p:nvPr>
        </p:nvSpPr>
        <p:spPr>
          <a:xfrm>
            <a:off x="-326571" y="695400"/>
            <a:ext cx="9797142" cy="375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600" dirty="0"/>
              <a:t>ISBE Nita M. Lowey </a:t>
            </a:r>
            <a:r>
              <a:rPr lang="en" sz="6600" dirty="0">
                <a:solidFill>
                  <a:schemeClr val="dk2"/>
                </a:solidFill>
              </a:rPr>
              <a:t>21</a:t>
            </a:r>
            <a:r>
              <a:rPr lang="en" sz="6600" baseline="30000" dirty="0">
                <a:solidFill>
                  <a:schemeClr val="dk2"/>
                </a:solidFill>
              </a:rPr>
              <a:t>st</a:t>
            </a:r>
            <a:r>
              <a:rPr lang="en" sz="6600" dirty="0">
                <a:solidFill>
                  <a:schemeClr val="dk2"/>
                </a:solidFill>
              </a:rPr>
              <a:t> CCLC RFP</a:t>
            </a:r>
            <a:endParaRPr sz="6600" dirty="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F7E6C-4034-49DB-A7CF-E41AB2537396}"/>
              </a:ext>
            </a:extLst>
          </p:cNvPr>
          <p:cNvSpPr>
            <a:spLocks noGrp="1"/>
          </p:cNvSpPr>
          <p:nvPr>
            <p:ph type="body" idx="1"/>
          </p:nvPr>
        </p:nvSpPr>
        <p:spPr/>
        <p:txBody>
          <a:bodyPr/>
          <a:lstStyle/>
          <a:p>
            <a:r>
              <a:rPr lang="en-US" dirty="0"/>
              <a:t>Capacity Assessment</a:t>
            </a:r>
          </a:p>
        </p:txBody>
      </p:sp>
      <p:graphicFrame>
        <p:nvGraphicFramePr>
          <p:cNvPr id="4" name="Google Shape;549;p52">
            <a:extLst>
              <a:ext uri="{FF2B5EF4-FFF2-40B4-BE49-F238E27FC236}">
                <a16:creationId xmlns:a16="http://schemas.microsoft.com/office/drawing/2014/main" id="{D8B03B85-BE24-4F8C-BE46-7D962EB7D040}"/>
              </a:ext>
            </a:extLst>
          </p:cNvPr>
          <p:cNvGraphicFramePr/>
          <p:nvPr>
            <p:extLst>
              <p:ext uri="{D42A27DB-BD31-4B8C-83A1-F6EECF244321}">
                <p14:modId xmlns:p14="http://schemas.microsoft.com/office/powerpoint/2010/main" val="4219240639"/>
              </p:ext>
            </p:extLst>
          </p:nvPr>
        </p:nvGraphicFramePr>
        <p:xfrm>
          <a:off x="720000" y="1295025"/>
          <a:ext cx="7704000" cy="3576220"/>
        </p:xfrm>
        <a:graphic>
          <a:graphicData uri="http://schemas.openxmlformats.org/drawingml/2006/table">
            <a:tbl>
              <a:tblPr>
                <a:noFill/>
                <a:tableStyleId>{C06C464E-4717-487F-8480-E25753B77B2D}</a:tableStyleId>
              </a:tblPr>
              <a:tblGrid>
                <a:gridCol w="1284000">
                  <a:extLst>
                    <a:ext uri="{9D8B030D-6E8A-4147-A177-3AD203B41FA5}">
                      <a16:colId xmlns:a16="http://schemas.microsoft.com/office/drawing/2014/main" val="20000"/>
                    </a:ext>
                  </a:extLst>
                </a:gridCol>
                <a:gridCol w="1284000">
                  <a:extLst>
                    <a:ext uri="{9D8B030D-6E8A-4147-A177-3AD203B41FA5}">
                      <a16:colId xmlns:a16="http://schemas.microsoft.com/office/drawing/2014/main" val="20001"/>
                    </a:ext>
                  </a:extLst>
                </a:gridCol>
                <a:gridCol w="1284000">
                  <a:extLst>
                    <a:ext uri="{9D8B030D-6E8A-4147-A177-3AD203B41FA5}">
                      <a16:colId xmlns:a16="http://schemas.microsoft.com/office/drawing/2014/main" val="20002"/>
                    </a:ext>
                  </a:extLst>
                </a:gridCol>
                <a:gridCol w="1284000">
                  <a:extLst>
                    <a:ext uri="{9D8B030D-6E8A-4147-A177-3AD203B41FA5}">
                      <a16:colId xmlns:a16="http://schemas.microsoft.com/office/drawing/2014/main" val="20003"/>
                    </a:ext>
                  </a:extLst>
                </a:gridCol>
                <a:gridCol w="1284000">
                  <a:extLst>
                    <a:ext uri="{9D8B030D-6E8A-4147-A177-3AD203B41FA5}">
                      <a16:colId xmlns:a16="http://schemas.microsoft.com/office/drawing/2014/main" val="20004"/>
                    </a:ext>
                  </a:extLst>
                </a:gridCol>
                <a:gridCol w="1284000">
                  <a:extLst>
                    <a:ext uri="{9D8B030D-6E8A-4147-A177-3AD203B41FA5}">
                      <a16:colId xmlns:a16="http://schemas.microsoft.com/office/drawing/2014/main" val="20005"/>
                    </a:ext>
                  </a:extLst>
                </a:gridCol>
              </a:tblGrid>
              <a:tr h="628275">
                <a:tc>
                  <a:txBody>
                    <a:bodyPr/>
                    <a:lstStyle/>
                    <a:p>
                      <a:pPr marL="0" lvl="0" indent="0" algn="l" rtl="0">
                        <a:spcBef>
                          <a:spcPts val="0"/>
                        </a:spcBef>
                        <a:spcAft>
                          <a:spcPts val="0"/>
                        </a:spcAft>
                        <a:buNone/>
                      </a:pPr>
                      <a:r>
                        <a:rPr lang="en" b="1" dirty="0">
                          <a:solidFill>
                            <a:schemeClr val="lt1"/>
                          </a:solidFill>
                          <a:latin typeface="Lexend Deca"/>
                          <a:ea typeface="Lexend Deca"/>
                          <a:cs typeface="Lexend Deca"/>
                          <a:sym typeface="Lexend Deca"/>
                        </a:rPr>
                        <a:t>Projected # of staff</a:t>
                      </a:r>
                      <a:endParaRPr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8 (1 SC; 5 YDS; 1 Academic Coord.; 1 SG)</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dirty="0">
                          <a:solidFill>
                            <a:schemeClr val="lt1"/>
                          </a:solidFill>
                          <a:latin typeface="Lexend Deca"/>
                          <a:ea typeface="Lexend Deca"/>
                          <a:cs typeface="Lexend Deca"/>
                          <a:sym typeface="Lexend Deca"/>
                        </a:rPr>
                        <a:t>Projected # of program areas</a:t>
                      </a:r>
                      <a:endParaRPr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US" dirty="0">
                          <a:solidFill>
                            <a:schemeClr val="dk1"/>
                          </a:solidFill>
                          <a:latin typeface="Bellota Text"/>
                          <a:ea typeface="Bellota Text"/>
                          <a:cs typeface="Bellota Text"/>
                          <a:sym typeface="Bellota Text"/>
                        </a:rPr>
                        <a:t>6</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dirty="0">
                          <a:solidFill>
                            <a:schemeClr val="lt1"/>
                          </a:solidFill>
                          <a:latin typeface="Lexend Deca"/>
                          <a:ea typeface="Lexend Deca"/>
                          <a:cs typeface="Lexend Deca"/>
                          <a:sym typeface="Lexend Deca"/>
                        </a:rPr>
                        <a:t># of program hours/day</a:t>
                      </a:r>
                      <a:endParaRPr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3</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6475">
                <a:tc gridSpan="3">
                  <a:txBody>
                    <a:bodyPr/>
                    <a:lstStyle/>
                    <a:p>
                      <a:pPr marL="0" lvl="0" indent="0" algn="l" rtl="0">
                        <a:spcBef>
                          <a:spcPts val="0"/>
                        </a:spcBef>
                        <a:spcAft>
                          <a:spcPts val="0"/>
                        </a:spcAft>
                        <a:buNone/>
                      </a:pPr>
                      <a:r>
                        <a:rPr lang="en" b="1" dirty="0">
                          <a:solidFill>
                            <a:schemeClr val="lt1"/>
                          </a:solidFill>
                          <a:latin typeface="Lexend Deca"/>
                          <a:ea typeface="Bellota Text"/>
                          <a:cs typeface="Bellota Text"/>
                          <a:sym typeface="Lexend Deca"/>
                        </a:rPr>
                        <a:t>Student program interest level</a:t>
                      </a:r>
                      <a:endParaRPr dirty="0">
                        <a:solidFill>
                          <a:schemeClr val="lt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tc gridSpan="3">
                  <a:txBody>
                    <a:bodyPr/>
                    <a:lstStyle/>
                    <a:p>
                      <a:pPr marL="0" lvl="0" indent="0" algn="l" rtl="0">
                        <a:spcBef>
                          <a:spcPts val="0"/>
                        </a:spcBef>
                        <a:spcAft>
                          <a:spcPts val="0"/>
                        </a:spcAft>
                        <a:buNone/>
                      </a:pPr>
                      <a:r>
                        <a:rPr lang="en" b="1">
                          <a:solidFill>
                            <a:schemeClr val="lt1"/>
                          </a:solidFill>
                          <a:latin typeface="Lexend Deca"/>
                          <a:ea typeface="Lexend Deca"/>
                          <a:cs typeface="Lexend Deca"/>
                          <a:sym typeface="Lexend Deca"/>
                        </a:rPr>
                        <a:t>Change impact</a:t>
                      </a:r>
                      <a:endParaRPr b="1">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94100">
                <a:tc gridSpan="3">
                  <a:txBody>
                    <a:bodyPr/>
                    <a:lstStyle/>
                    <a:p>
                      <a:pPr marL="0" lvl="0" indent="0" algn="l" rtl="0">
                        <a:spcBef>
                          <a:spcPts val="0"/>
                        </a:spcBef>
                        <a:spcAft>
                          <a:spcPts val="0"/>
                        </a:spcAft>
                        <a:buNone/>
                      </a:pPr>
                      <a:endParaRPr dirty="0">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3">
                  <a:txBody>
                    <a:bodyPr/>
                    <a:lstStyle/>
                    <a:p>
                      <a:pPr marL="0" lvl="0" indent="0" algn="l" rtl="0">
                        <a:spcBef>
                          <a:spcPts val="0"/>
                        </a:spcBef>
                        <a:spcAft>
                          <a:spcPts val="0"/>
                        </a:spcAft>
                        <a:buNone/>
                      </a:pPr>
                      <a:endParaRPr dirty="0">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6475">
                <a:tc gridSpan="2">
                  <a:txBody>
                    <a:bodyPr/>
                    <a:lstStyle/>
                    <a:p>
                      <a:pPr marL="0" lvl="0" indent="0" algn="l" rtl="0">
                        <a:spcBef>
                          <a:spcPts val="0"/>
                        </a:spcBef>
                        <a:spcAft>
                          <a:spcPts val="0"/>
                        </a:spcAft>
                        <a:buNone/>
                      </a:pPr>
                      <a:r>
                        <a:rPr lang="en" b="1" dirty="0">
                          <a:solidFill>
                            <a:schemeClr val="lt1"/>
                          </a:solidFill>
                          <a:latin typeface="Lexend Deca"/>
                          <a:ea typeface="Lexend Deca"/>
                          <a:cs typeface="Lexend Deca"/>
                          <a:sym typeface="Lexend Deca"/>
                        </a:rPr>
                        <a:t>Grade levels </a:t>
                      </a:r>
                      <a:endParaRPr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hMerge="1">
                  <a:txBody>
                    <a:bodyPr/>
                    <a:lstStyle/>
                    <a:p>
                      <a:endParaRPr lang="en-US"/>
                    </a:p>
                  </a:txBody>
                  <a:tcPr/>
                </a:tc>
                <a:tc gridSpan="2">
                  <a:txBody>
                    <a:bodyPr/>
                    <a:lstStyle/>
                    <a:p>
                      <a:pPr marL="0" lvl="0" indent="0" algn="l" rtl="0">
                        <a:spcBef>
                          <a:spcPts val="0"/>
                        </a:spcBef>
                        <a:spcAft>
                          <a:spcPts val="0"/>
                        </a:spcAft>
                        <a:buNone/>
                      </a:pPr>
                      <a:r>
                        <a:rPr lang="en" b="1" dirty="0">
                          <a:solidFill>
                            <a:schemeClr val="lt1"/>
                          </a:solidFill>
                          <a:latin typeface="Lexend Deca"/>
                          <a:ea typeface="Lexend Deca"/>
                          <a:cs typeface="Lexend Deca"/>
                          <a:sym typeface="Lexend Deca"/>
                        </a:rPr>
                        <a:t>New programs</a:t>
                      </a:r>
                      <a:endParaRPr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hMerge="1">
                  <a:txBody>
                    <a:bodyPr/>
                    <a:lstStyle/>
                    <a:p>
                      <a:endParaRPr lang="en-US"/>
                    </a:p>
                  </a:txBody>
                  <a:tcPr/>
                </a:tc>
                <a:tc gridSpan="2">
                  <a:txBody>
                    <a:bodyPr/>
                    <a:lstStyle/>
                    <a:p>
                      <a:pPr marL="0" lvl="0" indent="0" algn="l" rtl="0">
                        <a:spcBef>
                          <a:spcPts val="0"/>
                        </a:spcBef>
                        <a:spcAft>
                          <a:spcPts val="0"/>
                        </a:spcAft>
                        <a:buNone/>
                      </a:pPr>
                      <a:r>
                        <a:rPr lang="en" b="1" dirty="0">
                          <a:solidFill>
                            <a:schemeClr val="lt1"/>
                          </a:solidFill>
                          <a:latin typeface="Lexend Deca"/>
                          <a:ea typeface="Lexend Deca"/>
                          <a:cs typeface="Lexend Deca"/>
                          <a:sym typeface="Lexend Deca"/>
                        </a:rPr>
                        <a:t>Resources</a:t>
                      </a:r>
                      <a:endParaRPr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hMerge="1">
                  <a:txBody>
                    <a:bodyPr/>
                    <a:lstStyle/>
                    <a:p>
                      <a:endParaRPr lang="en-US"/>
                    </a:p>
                  </a:txBody>
                  <a:tcPr/>
                </a:tc>
                <a:extLst>
                  <a:ext uri="{0D108BD9-81ED-4DB2-BD59-A6C34878D82A}">
                    <a16:rowId xmlns:a16="http://schemas.microsoft.com/office/drawing/2014/main" val="10003"/>
                  </a:ext>
                </a:extLst>
              </a:tr>
              <a:tr h="376475">
                <a:tc gridSpan="2">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3</a:t>
                      </a:r>
                      <a:r>
                        <a:rPr lang="en" baseline="30000" dirty="0">
                          <a:solidFill>
                            <a:schemeClr val="dk1"/>
                          </a:solidFill>
                          <a:latin typeface="Bellota Text"/>
                          <a:ea typeface="Bellota Text"/>
                          <a:cs typeface="Bellota Text"/>
                          <a:sym typeface="Bellota Text"/>
                        </a:rPr>
                        <a:t>rd</a:t>
                      </a:r>
                      <a:r>
                        <a:rPr lang="en" dirty="0">
                          <a:solidFill>
                            <a:schemeClr val="dk1"/>
                          </a:solidFill>
                          <a:latin typeface="Bellota Text"/>
                          <a:ea typeface="Bellota Text"/>
                          <a:cs typeface="Bellota Text"/>
                          <a:sym typeface="Bellota Text"/>
                        </a:rPr>
                        <a:t>, 4</a:t>
                      </a:r>
                      <a:r>
                        <a:rPr lang="en" baseline="30000" dirty="0">
                          <a:solidFill>
                            <a:schemeClr val="dk1"/>
                          </a:solidFill>
                          <a:latin typeface="Bellota Text"/>
                          <a:ea typeface="Bellota Text"/>
                          <a:cs typeface="Bellota Text"/>
                          <a:sym typeface="Bellota Text"/>
                        </a:rPr>
                        <a:t>th</a:t>
                      </a:r>
                      <a:r>
                        <a:rPr lang="en" dirty="0">
                          <a:solidFill>
                            <a:schemeClr val="dk1"/>
                          </a:solidFill>
                          <a:latin typeface="Bellota Text"/>
                          <a:ea typeface="Bellota Text"/>
                          <a:cs typeface="Bellota Text"/>
                          <a:sym typeface="Bellota Text"/>
                        </a:rPr>
                        <a:t>, 5</a:t>
                      </a:r>
                      <a:r>
                        <a:rPr lang="en" baseline="30000" dirty="0">
                          <a:solidFill>
                            <a:schemeClr val="dk1"/>
                          </a:solidFill>
                          <a:latin typeface="Bellota Text"/>
                          <a:ea typeface="Bellota Text"/>
                          <a:cs typeface="Bellota Text"/>
                          <a:sym typeface="Bellota Text"/>
                        </a:rPr>
                        <a:t>th</a:t>
                      </a:r>
                      <a:r>
                        <a:rPr lang="en" dirty="0">
                          <a:solidFill>
                            <a:schemeClr val="dk1"/>
                          </a:solidFill>
                          <a:latin typeface="Bellota Text"/>
                          <a:ea typeface="Bellota Text"/>
                          <a:cs typeface="Bellota Text"/>
                          <a:sym typeface="Bellota Text"/>
                        </a:rPr>
                        <a:t>, 6</a:t>
                      </a:r>
                      <a:r>
                        <a:rPr lang="en" baseline="30000" dirty="0">
                          <a:solidFill>
                            <a:schemeClr val="dk1"/>
                          </a:solidFill>
                          <a:latin typeface="Bellota Text"/>
                          <a:ea typeface="Bellota Text"/>
                          <a:cs typeface="Bellota Text"/>
                          <a:sym typeface="Bellota Text"/>
                        </a:rPr>
                        <a:t>th</a:t>
                      </a:r>
                      <a:r>
                        <a:rPr lang="en" dirty="0">
                          <a:solidFill>
                            <a:schemeClr val="dk1"/>
                          </a:solidFill>
                          <a:latin typeface="Bellota Text"/>
                          <a:ea typeface="Bellota Text"/>
                          <a:cs typeface="Bellota Text"/>
                          <a:sym typeface="Bellota Text"/>
                        </a:rPr>
                        <a:t>, 7</a:t>
                      </a:r>
                      <a:r>
                        <a:rPr lang="en" baseline="30000" dirty="0">
                          <a:solidFill>
                            <a:schemeClr val="dk1"/>
                          </a:solidFill>
                          <a:latin typeface="Bellota Text"/>
                          <a:ea typeface="Bellota Text"/>
                          <a:cs typeface="Bellota Text"/>
                          <a:sym typeface="Bellota Text"/>
                        </a:rPr>
                        <a:t>th</a:t>
                      </a:r>
                      <a:r>
                        <a:rPr lang="en" dirty="0">
                          <a:solidFill>
                            <a:schemeClr val="dk1"/>
                          </a:solidFill>
                          <a:latin typeface="Bellota Text"/>
                          <a:ea typeface="Bellota Text"/>
                          <a:cs typeface="Bellota Text"/>
                          <a:sym typeface="Bellota Text"/>
                        </a:rPr>
                        <a:t>, 8</a:t>
                      </a:r>
                      <a:r>
                        <a:rPr lang="en" baseline="30000" dirty="0">
                          <a:solidFill>
                            <a:schemeClr val="dk1"/>
                          </a:solidFill>
                          <a:latin typeface="Bellota Text"/>
                          <a:ea typeface="Bellota Text"/>
                          <a:cs typeface="Bellota Text"/>
                          <a:sym typeface="Bellota Text"/>
                        </a:rPr>
                        <a:t>th</a:t>
                      </a:r>
                      <a:r>
                        <a:rPr lang="en" dirty="0">
                          <a:solidFill>
                            <a:schemeClr val="dk1"/>
                          </a:solidFill>
                          <a:latin typeface="Bellota Text"/>
                          <a:ea typeface="Bellota Text"/>
                          <a:cs typeface="Bellota Text"/>
                          <a:sym typeface="Bellota Text"/>
                        </a:rPr>
                        <a:t> </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tc gridSpan="2">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Conflict res., STEM, wellness</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tc rowSpan="2" gridSpan="2">
                  <a:txBody>
                    <a:bodyPr/>
                    <a:lstStyle/>
                    <a:p>
                      <a:pPr marL="0" lvl="0" indent="0" algn="ctr" rtl="0">
                        <a:spcBef>
                          <a:spcPts val="0"/>
                        </a:spcBef>
                        <a:spcAft>
                          <a:spcPts val="0"/>
                        </a:spcAft>
                        <a:buNone/>
                      </a:pPr>
                      <a:r>
                        <a:rPr lang="en-US" sz="1100" dirty="0">
                          <a:solidFill>
                            <a:schemeClr val="dk1"/>
                          </a:solidFill>
                          <a:latin typeface="Bellota Text"/>
                          <a:ea typeface="Bellota Text"/>
                          <a:cs typeface="Bellota Text"/>
                          <a:sym typeface="Bellota Text"/>
                        </a:rPr>
                        <a:t>Partner 1</a:t>
                      </a:r>
                    </a:p>
                    <a:p>
                      <a:pPr marL="0" lvl="0" indent="0" algn="ctr" rtl="0">
                        <a:spcBef>
                          <a:spcPts val="0"/>
                        </a:spcBef>
                        <a:spcAft>
                          <a:spcPts val="0"/>
                        </a:spcAft>
                        <a:buNone/>
                      </a:pPr>
                      <a:r>
                        <a:rPr lang="en-US" sz="1100" dirty="0">
                          <a:solidFill>
                            <a:schemeClr val="dk1"/>
                          </a:solidFill>
                          <a:latin typeface="Bellota Text"/>
                          <a:ea typeface="Bellota Text"/>
                          <a:cs typeface="Bellota Text"/>
                          <a:sym typeface="Bellota Text"/>
                        </a:rPr>
                        <a:t>Partner 2</a:t>
                      </a:r>
                    </a:p>
                    <a:p>
                      <a:pPr marL="0" lvl="0" indent="0" algn="ctr" rtl="0">
                        <a:spcBef>
                          <a:spcPts val="0"/>
                        </a:spcBef>
                        <a:spcAft>
                          <a:spcPts val="0"/>
                        </a:spcAft>
                        <a:buNone/>
                      </a:pPr>
                      <a:r>
                        <a:rPr lang="en-US" sz="1100" dirty="0">
                          <a:solidFill>
                            <a:schemeClr val="dk1"/>
                          </a:solidFill>
                          <a:latin typeface="Bellota Text"/>
                          <a:ea typeface="Bellota Text"/>
                          <a:cs typeface="Bellota Text"/>
                          <a:sym typeface="Bellota Text"/>
                        </a:rPr>
                        <a:t>Partner 3</a:t>
                      </a:r>
                    </a:p>
                    <a:p>
                      <a:pPr marL="0" lvl="0" indent="0" algn="ctr" rtl="0">
                        <a:spcBef>
                          <a:spcPts val="0"/>
                        </a:spcBef>
                        <a:spcAft>
                          <a:spcPts val="0"/>
                        </a:spcAft>
                        <a:buNone/>
                      </a:pPr>
                      <a:r>
                        <a:rPr lang="en-US" sz="1100" dirty="0">
                          <a:solidFill>
                            <a:schemeClr val="dk1"/>
                          </a:solidFill>
                          <a:latin typeface="Bellota Text"/>
                          <a:ea typeface="Bellota Text"/>
                          <a:cs typeface="Bellota Text"/>
                          <a:sym typeface="Bellota Text"/>
                        </a:rPr>
                        <a:t>LAC? YAB?</a:t>
                      </a:r>
                      <a:endParaRPr sz="1100"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rowSpan="2" hMerge="1">
                  <a:txBody>
                    <a:bodyPr/>
                    <a:lstStyle/>
                    <a:p>
                      <a:endParaRPr lang="en-US"/>
                    </a:p>
                  </a:txBody>
                  <a:tcPr/>
                </a:tc>
                <a:extLst>
                  <a:ext uri="{0D108BD9-81ED-4DB2-BD59-A6C34878D82A}">
                    <a16:rowId xmlns:a16="http://schemas.microsoft.com/office/drawing/2014/main" val="10004"/>
                  </a:ext>
                </a:extLst>
              </a:tr>
              <a:tr h="394600">
                <a:tc>
                  <a:txBody>
                    <a:bodyPr/>
                    <a:lstStyle/>
                    <a:p>
                      <a:pPr marL="0" lvl="0" indent="0" algn="l" rtl="0">
                        <a:spcBef>
                          <a:spcPts val="0"/>
                        </a:spcBef>
                        <a:spcAft>
                          <a:spcPts val="0"/>
                        </a:spcAft>
                        <a:buNone/>
                      </a:pPr>
                      <a:r>
                        <a:rPr lang="en" dirty="0">
                          <a:solidFill>
                            <a:schemeClr val="lt1"/>
                          </a:solidFill>
                          <a:latin typeface="Lexend Deca ExtraBold"/>
                          <a:ea typeface="Lexend Deca ExtraBold"/>
                          <a:cs typeface="Lexend Deca ExtraBold"/>
                          <a:sym typeface="Lexend Deca ExtraBold"/>
                        </a:rPr>
                        <a:t>Principal</a:t>
                      </a:r>
                      <a:endParaRPr dirty="0">
                        <a:solidFill>
                          <a:schemeClr val="lt1"/>
                        </a:solidFill>
                        <a:latin typeface="Lexend Deca ExtraBold"/>
                        <a:ea typeface="Lexend Deca ExtraBold"/>
                        <a:cs typeface="Lexend Deca ExtraBold"/>
                        <a:sym typeface="Lexend Deca ExtraBold"/>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a:solidFill>
                            <a:schemeClr val="dk1"/>
                          </a:solidFill>
                          <a:latin typeface="Bellota Text"/>
                          <a:ea typeface="Bellota Text"/>
                          <a:cs typeface="Bellota Text"/>
                          <a:sym typeface="Bellota Text"/>
                        </a:rPr>
                        <a:t>Jane Doe</a:t>
                      </a:r>
                      <a:endParaRPr>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dirty="0">
                          <a:solidFill>
                            <a:schemeClr val="lt1"/>
                          </a:solidFill>
                          <a:latin typeface="Lexend Deca"/>
                          <a:ea typeface="Lexend Deca"/>
                          <a:cs typeface="Lexend Deca"/>
                          <a:sym typeface="Lexend Deca"/>
                        </a:rPr>
                        <a:t>Site Coord.</a:t>
                      </a:r>
                      <a:endParaRPr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James Cox</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bl>
          </a:graphicData>
        </a:graphic>
      </p:graphicFrame>
      <p:sp>
        <p:nvSpPr>
          <p:cNvPr id="5" name="Google Shape;550;p52">
            <a:extLst>
              <a:ext uri="{FF2B5EF4-FFF2-40B4-BE49-F238E27FC236}">
                <a16:creationId xmlns:a16="http://schemas.microsoft.com/office/drawing/2014/main" id="{F50EE3EC-9276-4B18-9890-794D79F39CFB}"/>
              </a:ext>
            </a:extLst>
          </p:cNvPr>
          <p:cNvSpPr/>
          <p:nvPr/>
        </p:nvSpPr>
        <p:spPr>
          <a:xfrm>
            <a:off x="4655795" y="3070835"/>
            <a:ext cx="1132500" cy="23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1"/>
                </a:solidFill>
                <a:latin typeface="Lexend Deca"/>
                <a:ea typeface="Lexend Deca"/>
                <a:cs typeface="Lexend Deca"/>
                <a:sym typeface="Lexend Deca"/>
              </a:rPr>
              <a:t>Low</a:t>
            </a:r>
            <a:endParaRPr b="1" dirty="0">
              <a:solidFill>
                <a:schemeClr val="dk1"/>
              </a:solidFill>
              <a:latin typeface="Lexend Deca"/>
              <a:ea typeface="Lexend Deca"/>
              <a:cs typeface="Lexend Deca"/>
              <a:sym typeface="Lexend Deca"/>
            </a:endParaRPr>
          </a:p>
        </p:txBody>
      </p:sp>
      <p:sp>
        <p:nvSpPr>
          <p:cNvPr id="6" name="Google Shape;551;p52">
            <a:extLst>
              <a:ext uri="{FF2B5EF4-FFF2-40B4-BE49-F238E27FC236}">
                <a16:creationId xmlns:a16="http://schemas.microsoft.com/office/drawing/2014/main" id="{4FF59099-2FE1-4F7B-86AC-8B3D4428E49A}"/>
              </a:ext>
            </a:extLst>
          </p:cNvPr>
          <p:cNvSpPr/>
          <p:nvPr/>
        </p:nvSpPr>
        <p:spPr>
          <a:xfrm>
            <a:off x="5788295" y="3086140"/>
            <a:ext cx="1132500" cy="23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1"/>
                </a:solidFill>
                <a:latin typeface="Lexend Deca"/>
                <a:ea typeface="Lexend Deca"/>
                <a:cs typeface="Lexend Deca"/>
                <a:sym typeface="Lexend Deca"/>
              </a:rPr>
              <a:t>Medium</a:t>
            </a:r>
            <a:endParaRPr b="1" dirty="0">
              <a:solidFill>
                <a:schemeClr val="dk1"/>
              </a:solidFill>
              <a:latin typeface="Lexend Deca"/>
              <a:ea typeface="Lexend Deca"/>
              <a:cs typeface="Lexend Deca"/>
              <a:sym typeface="Lexend Deca"/>
            </a:endParaRPr>
          </a:p>
        </p:txBody>
      </p:sp>
      <p:sp>
        <p:nvSpPr>
          <p:cNvPr id="7" name="Google Shape;552;p52">
            <a:extLst>
              <a:ext uri="{FF2B5EF4-FFF2-40B4-BE49-F238E27FC236}">
                <a16:creationId xmlns:a16="http://schemas.microsoft.com/office/drawing/2014/main" id="{42A6CF88-AEAD-4F67-BE75-DF7A90AD6835}"/>
              </a:ext>
            </a:extLst>
          </p:cNvPr>
          <p:cNvSpPr/>
          <p:nvPr/>
        </p:nvSpPr>
        <p:spPr>
          <a:xfrm>
            <a:off x="7104270" y="3070435"/>
            <a:ext cx="1132500" cy="320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2"/>
                </a:solidFill>
                <a:latin typeface="Lexend Deca"/>
                <a:ea typeface="Lexend Deca"/>
                <a:cs typeface="Lexend Deca"/>
                <a:sym typeface="Lexend Deca"/>
              </a:rPr>
              <a:t>High</a:t>
            </a:r>
            <a:endParaRPr b="1" dirty="0">
              <a:solidFill>
                <a:schemeClr val="dk2"/>
              </a:solidFill>
              <a:latin typeface="Lexend Deca"/>
              <a:ea typeface="Lexend Deca"/>
              <a:cs typeface="Lexend Deca"/>
              <a:sym typeface="Lexend Deca"/>
            </a:endParaRPr>
          </a:p>
        </p:txBody>
      </p:sp>
      <p:pic>
        <p:nvPicPr>
          <p:cNvPr id="8" name="Picture 2">
            <a:extLst>
              <a:ext uri="{FF2B5EF4-FFF2-40B4-BE49-F238E27FC236}">
                <a16:creationId xmlns:a16="http://schemas.microsoft.com/office/drawing/2014/main" id="{35FA5F70-E46E-4099-82EB-6F967C37E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30" y="2737224"/>
            <a:ext cx="3438685" cy="86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756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04BF7-D181-4850-AD75-BE637E799897}"/>
              </a:ext>
            </a:extLst>
          </p:cNvPr>
          <p:cNvSpPr>
            <a:spLocks noGrp="1"/>
          </p:cNvSpPr>
          <p:nvPr>
            <p:ph type="body" idx="1"/>
          </p:nvPr>
        </p:nvSpPr>
        <p:spPr/>
        <p:txBody>
          <a:bodyPr/>
          <a:lstStyle/>
          <a:p>
            <a:r>
              <a:rPr lang="en-US" dirty="0"/>
              <a:t>Management Plan</a:t>
            </a:r>
          </a:p>
        </p:txBody>
      </p:sp>
      <p:pic>
        <p:nvPicPr>
          <p:cNvPr id="4" name="Picture 3">
            <a:extLst>
              <a:ext uri="{FF2B5EF4-FFF2-40B4-BE49-F238E27FC236}">
                <a16:creationId xmlns:a16="http://schemas.microsoft.com/office/drawing/2014/main" id="{91F3B1DE-1736-4CB8-BFEF-52B6D5F85FBE}"/>
              </a:ext>
            </a:extLst>
          </p:cNvPr>
          <p:cNvPicPr>
            <a:picLocks noChangeAspect="1"/>
          </p:cNvPicPr>
          <p:nvPr/>
        </p:nvPicPr>
        <p:blipFill>
          <a:blip r:embed="rId2"/>
          <a:stretch>
            <a:fillRect/>
          </a:stretch>
        </p:blipFill>
        <p:spPr>
          <a:xfrm>
            <a:off x="1741251" y="1381728"/>
            <a:ext cx="5432301" cy="3570396"/>
          </a:xfrm>
          <a:prstGeom prst="rect">
            <a:avLst/>
          </a:prstGeom>
        </p:spPr>
      </p:pic>
    </p:spTree>
    <p:extLst>
      <p:ext uri="{BB962C8B-B14F-4D97-AF65-F5344CB8AC3E}">
        <p14:creationId xmlns:p14="http://schemas.microsoft.com/office/powerpoint/2010/main" val="88710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6"/>
          <p:cNvSpPr txBox="1">
            <a:spLocks noGrp="1"/>
          </p:cNvSpPr>
          <p:nvPr>
            <p:ph type="title"/>
          </p:nvPr>
        </p:nvSpPr>
        <p:spPr>
          <a:xfrm flipH="1">
            <a:off x="934400" y="1726025"/>
            <a:ext cx="29454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dk2"/>
                </a:solidFill>
              </a:rPr>
              <a:t>Learning</a:t>
            </a:r>
            <a:br>
              <a:rPr lang="en" dirty="0">
                <a:solidFill>
                  <a:schemeClr val="dk2"/>
                </a:solidFill>
              </a:rPr>
            </a:br>
            <a:r>
              <a:rPr lang="en" dirty="0">
                <a:solidFill>
                  <a:schemeClr val="tx1"/>
                </a:solidFill>
              </a:rPr>
              <a:t>Outcomes</a:t>
            </a:r>
            <a:endParaRPr dirty="0"/>
          </a:p>
        </p:txBody>
      </p:sp>
      <p:sp>
        <p:nvSpPr>
          <p:cNvPr id="595" name="Google Shape;595;p56"/>
          <p:cNvSpPr txBox="1">
            <a:spLocks noGrp="1"/>
          </p:cNvSpPr>
          <p:nvPr>
            <p:ph type="subTitle" idx="1"/>
          </p:nvPr>
        </p:nvSpPr>
        <p:spPr>
          <a:xfrm flipH="1">
            <a:off x="1305575" y="2793175"/>
            <a:ext cx="2297400" cy="624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W</a:t>
            </a:r>
            <a:r>
              <a:rPr lang="en-US" dirty="0"/>
              <a:t>h</a:t>
            </a:r>
            <a:r>
              <a:rPr lang="en" dirty="0"/>
              <a:t>at to expect out of today’s session</a:t>
            </a:r>
            <a:endParaRPr dirty="0"/>
          </a:p>
        </p:txBody>
      </p:sp>
      <p:sp>
        <p:nvSpPr>
          <p:cNvPr id="596" name="Google Shape;596;p56"/>
          <p:cNvSpPr txBox="1">
            <a:spLocks noGrp="1"/>
          </p:cNvSpPr>
          <p:nvPr>
            <p:ph type="title" idx="2"/>
          </p:nvPr>
        </p:nvSpPr>
        <p:spPr>
          <a:xfrm flipH="1">
            <a:off x="5287725" y="1692600"/>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6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Learning </a:t>
            </a:r>
            <a:r>
              <a:rPr lang="en" dirty="0">
                <a:solidFill>
                  <a:schemeClr val="accent1"/>
                </a:solidFill>
              </a:rPr>
              <a:t>Outcomes</a:t>
            </a:r>
            <a:endParaRPr dirty="0">
              <a:solidFill>
                <a:schemeClr val="accent1"/>
              </a:solidFill>
            </a:endParaRPr>
          </a:p>
        </p:txBody>
      </p:sp>
      <p:graphicFrame>
        <p:nvGraphicFramePr>
          <p:cNvPr id="927" name="Google Shape;927;p66"/>
          <p:cNvGraphicFramePr/>
          <p:nvPr>
            <p:extLst>
              <p:ext uri="{D42A27DB-BD31-4B8C-83A1-F6EECF244321}">
                <p14:modId xmlns:p14="http://schemas.microsoft.com/office/powerpoint/2010/main" val="2341782567"/>
              </p:ext>
            </p:extLst>
          </p:nvPr>
        </p:nvGraphicFramePr>
        <p:xfrm>
          <a:off x="523286" y="1200041"/>
          <a:ext cx="8097428" cy="3848252"/>
        </p:xfrm>
        <a:graphic>
          <a:graphicData uri="http://schemas.openxmlformats.org/drawingml/2006/table">
            <a:tbl>
              <a:tblPr>
                <a:noFill/>
                <a:tableStyleId>{C06C464E-4717-487F-8480-E25753B77B2D}</a:tableStyleId>
              </a:tblPr>
              <a:tblGrid>
                <a:gridCol w="2024357">
                  <a:extLst>
                    <a:ext uri="{9D8B030D-6E8A-4147-A177-3AD203B41FA5}">
                      <a16:colId xmlns:a16="http://schemas.microsoft.com/office/drawing/2014/main" val="20000"/>
                    </a:ext>
                  </a:extLst>
                </a:gridCol>
                <a:gridCol w="2024357">
                  <a:extLst>
                    <a:ext uri="{9D8B030D-6E8A-4147-A177-3AD203B41FA5}">
                      <a16:colId xmlns:a16="http://schemas.microsoft.com/office/drawing/2014/main" val="20001"/>
                    </a:ext>
                  </a:extLst>
                </a:gridCol>
                <a:gridCol w="2024357">
                  <a:extLst>
                    <a:ext uri="{9D8B030D-6E8A-4147-A177-3AD203B41FA5}">
                      <a16:colId xmlns:a16="http://schemas.microsoft.com/office/drawing/2014/main" val="20002"/>
                    </a:ext>
                  </a:extLst>
                </a:gridCol>
                <a:gridCol w="2024357">
                  <a:extLst>
                    <a:ext uri="{9D8B030D-6E8A-4147-A177-3AD203B41FA5}">
                      <a16:colId xmlns:a16="http://schemas.microsoft.com/office/drawing/2014/main" val="20003"/>
                    </a:ext>
                  </a:extLst>
                </a:gridCol>
              </a:tblGrid>
              <a:tr h="569831">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Series Topic</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Outcome 1</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Outcome 2</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Outcome 3</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757967">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Unpacking &amp; Needs</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Assess team capacity</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600" dirty="0">
                          <a:solidFill>
                            <a:schemeClr val="dk1"/>
                          </a:solidFill>
                          <a:latin typeface="Bellota Text"/>
                          <a:ea typeface="Bellota Text"/>
                          <a:cs typeface="Bellota Text"/>
                          <a:sym typeface="Bellota Text"/>
                        </a:rPr>
                        <a:t>Identify key stakeholders and partners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600">
                          <a:solidFill>
                            <a:schemeClr val="dk1"/>
                          </a:solidFill>
                          <a:latin typeface="Bellota Text"/>
                          <a:ea typeface="Bellota Text"/>
                          <a:cs typeface="Bellota Text"/>
                          <a:sym typeface="Bellota Text"/>
                        </a:rPr>
                        <a:t>Gap analysis representative of your community</a:t>
                      </a:r>
                      <a:endParaRPr lang="en-US"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95734">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Program Model</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Assess org. capacity</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Organize a management plan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Identify program structure</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17353">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Goals &amp; Obj.</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Types of success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Goals vs. objectives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Methods &amp; tools for evaluation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50964">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Budget</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Learn the parts of a UGB</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Discuss budget components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Outline a budget narrative</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Cost Reduction Process Consulting Toolkit by Slidesgo">
  <a:themeElements>
    <a:clrScheme name="Simple Light">
      <a:dk1>
        <a:srgbClr val="000000"/>
      </a:dk1>
      <a:lt1>
        <a:srgbClr val="EDE5DA"/>
      </a:lt1>
      <a:dk2>
        <a:srgbClr val="0057B2"/>
      </a:dk2>
      <a:lt2>
        <a:srgbClr val="CD5252"/>
      </a:lt2>
      <a:accent1>
        <a:srgbClr val="237EDD"/>
      </a:accent1>
      <a:accent2>
        <a:srgbClr val="E45353"/>
      </a:accent2>
      <a:accent3>
        <a:srgbClr val="DACEB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957</Words>
  <Application>Microsoft Office PowerPoint</Application>
  <PresentationFormat>On-screen Show (16:9)</PresentationFormat>
  <Paragraphs>185</Paragraphs>
  <Slides>30</Slides>
  <Notes>20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Bellota Text</vt:lpstr>
      <vt:lpstr>Segoe UI</vt:lpstr>
      <vt:lpstr>Lexend Deca</vt:lpstr>
      <vt:lpstr>Lexend Deca ExtraBold</vt:lpstr>
      <vt:lpstr>Cost Reduction Process Consulting Toolkit by Slidesgo</vt:lpstr>
      <vt:lpstr>Grant Writing: Goals &amp; Objectives and Evaluation</vt:lpstr>
      <vt:lpstr>Series Topics</vt:lpstr>
      <vt:lpstr>Agenda</vt:lpstr>
      <vt:lpstr>Recap</vt:lpstr>
      <vt:lpstr>ISBE Nita M. Lowey 21st CCLC RFP</vt:lpstr>
      <vt:lpstr>PowerPoint Presentation</vt:lpstr>
      <vt:lpstr>PowerPoint Presentation</vt:lpstr>
      <vt:lpstr>Learning Outcomes</vt:lpstr>
      <vt:lpstr>Learning Outcomes</vt:lpstr>
      <vt:lpstr>Creating Goals &amp; Objectives</vt:lpstr>
      <vt:lpstr> Goals vs. Objectives</vt:lpstr>
      <vt:lpstr>Resources to Guide Goals</vt:lpstr>
      <vt:lpstr>Goals &amp; Objectives</vt:lpstr>
      <vt:lpstr>Goals &amp; Objectives</vt:lpstr>
      <vt:lpstr>PowerPoint Presentation</vt:lpstr>
      <vt:lpstr>Evaluation Plan</vt:lpstr>
      <vt:lpstr>Evaluation Review Criteria</vt:lpstr>
      <vt:lpstr>Types of Success</vt:lpstr>
      <vt:lpstr>Example</vt:lpstr>
      <vt:lpstr>Impact of Evaluation</vt:lpstr>
      <vt:lpstr>What to include  </vt:lpstr>
      <vt:lpstr>IL Afterschool Quality Standards</vt:lpstr>
      <vt:lpstr>Jamboard</vt:lpstr>
      <vt:lpstr>Evaluation Tools</vt:lpstr>
      <vt:lpstr>Upcoming Funding Opportunities</vt:lpstr>
      <vt:lpstr>Upcoming NOFOs  </vt:lpstr>
      <vt:lpstr>Questions?</vt:lpstr>
      <vt:lpstr>Series Topics</vt:lpstr>
      <vt:lpstr>Thanks!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Writing: Goals &amp; Objectives and Evaluation</dc:title>
  <dc:creator>Nikki Gillani</dc:creator>
  <cp:lastModifiedBy>Gillani, Nikki</cp:lastModifiedBy>
  <cp:revision>18</cp:revision>
  <dcterms:modified xsi:type="dcterms:W3CDTF">2022-03-04T19:39:31Z</dcterms:modified>
</cp:coreProperties>
</file>