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28"/>
  </p:notesMasterIdLst>
  <p:handoutMasterIdLst>
    <p:handoutMasterId r:id="rId29"/>
  </p:handoutMasterIdLst>
  <p:sldIdLst>
    <p:sldId id="324" r:id="rId5"/>
    <p:sldId id="325" r:id="rId6"/>
    <p:sldId id="347" r:id="rId7"/>
    <p:sldId id="346" r:id="rId8"/>
    <p:sldId id="328" r:id="rId9"/>
    <p:sldId id="329" r:id="rId10"/>
    <p:sldId id="330" r:id="rId11"/>
    <p:sldId id="331" r:id="rId12"/>
    <p:sldId id="332" r:id="rId13"/>
    <p:sldId id="334" r:id="rId14"/>
    <p:sldId id="335" r:id="rId15"/>
    <p:sldId id="327" r:id="rId16"/>
    <p:sldId id="336" r:id="rId17"/>
    <p:sldId id="337" r:id="rId18"/>
    <p:sldId id="338" r:id="rId19"/>
    <p:sldId id="339" r:id="rId20"/>
    <p:sldId id="340" r:id="rId21"/>
    <p:sldId id="341" r:id="rId22"/>
    <p:sldId id="342" r:id="rId23"/>
    <p:sldId id="343" r:id="rId24"/>
    <p:sldId id="348" r:id="rId25"/>
    <p:sldId id="345" r:id="rId26"/>
    <p:sldId id="34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76963" autoAdjust="0"/>
  </p:normalViewPr>
  <p:slideViewPr>
    <p:cSldViewPr snapToGrid="0">
      <p:cViewPr varScale="1">
        <p:scale>
          <a:sx n="53" d="100"/>
          <a:sy n="53" d="100"/>
        </p:scale>
        <p:origin x="1132" y="36"/>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Percent of community schools offering integrated supports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Sheet1!$A$2:$A$12</c:f>
              <c:strCache>
                <c:ptCount val="11"/>
                <c:pt idx="0">
                  <c:v>Afterschool</c:v>
                </c:pt>
                <c:pt idx="1">
                  <c:v>Before School</c:v>
                </c:pt>
                <c:pt idx="2">
                  <c:v>Summer Programs</c:v>
                </c:pt>
                <c:pt idx="3">
                  <c:v>Family Events</c:v>
                </c:pt>
                <c:pt idx="4">
                  <c:v>Adult Classes</c:v>
                </c:pt>
                <c:pt idx="5">
                  <c:v>Career Support</c:v>
                </c:pt>
                <c:pt idx="6">
                  <c:v>Public Benefit Connection</c:v>
                </c:pt>
                <c:pt idx="7">
                  <c:v>Physical Health Care</c:v>
                </c:pt>
                <c:pt idx="8">
                  <c:v>Nutrition</c:v>
                </c:pt>
                <c:pt idx="9">
                  <c:v>Mental Health Care</c:v>
                </c:pt>
                <c:pt idx="10">
                  <c:v>Civic Engagement</c:v>
                </c:pt>
              </c:strCache>
            </c:strRef>
          </c:cat>
          <c:val>
            <c:numRef>
              <c:f>Sheet1!$B$2:$B$12</c:f>
              <c:numCache>
                <c:formatCode>General</c:formatCode>
                <c:ptCount val="11"/>
                <c:pt idx="0">
                  <c:v>100</c:v>
                </c:pt>
                <c:pt idx="1">
                  <c:v>47</c:v>
                </c:pt>
                <c:pt idx="2">
                  <c:v>93</c:v>
                </c:pt>
                <c:pt idx="3">
                  <c:v>93</c:v>
                </c:pt>
                <c:pt idx="4">
                  <c:v>87</c:v>
                </c:pt>
                <c:pt idx="5">
                  <c:v>27</c:v>
                </c:pt>
                <c:pt idx="6">
                  <c:v>60</c:v>
                </c:pt>
                <c:pt idx="7">
                  <c:v>47</c:v>
                </c:pt>
                <c:pt idx="8">
                  <c:v>53</c:v>
                </c:pt>
                <c:pt idx="9">
                  <c:v>33</c:v>
                </c:pt>
                <c:pt idx="10">
                  <c:v>53</c:v>
                </c:pt>
              </c:numCache>
            </c:numRef>
          </c:val>
          <c:extLst>
            <c:ext xmlns:c16="http://schemas.microsoft.com/office/drawing/2014/chart" uri="{C3380CC4-5D6E-409C-BE32-E72D297353CC}">
              <c16:uniqueId val="{00000000-4D34-468D-A3E2-B11FBC5CBD64}"/>
            </c:ext>
          </c:extLst>
        </c:ser>
        <c:dLbls>
          <c:dLblPos val="ctr"/>
          <c:showLegendKey val="0"/>
          <c:showVal val="1"/>
          <c:showCatName val="0"/>
          <c:showSerName val="0"/>
          <c:showPercent val="0"/>
          <c:showBubbleSize val="0"/>
        </c:dLbls>
        <c:gapWidth val="79"/>
        <c:overlap val="100"/>
        <c:axId val="515844608"/>
        <c:axId val="515844936"/>
      </c:barChart>
      <c:catAx>
        <c:axId val="515844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515844936"/>
        <c:crosses val="autoZero"/>
        <c:auto val="1"/>
        <c:lblAlgn val="ctr"/>
        <c:lblOffset val="100"/>
        <c:noMultiLvlLbl val="0"/>
      </c:catAx>
      <c:valAx>
        <c:axId val="515844936"/>
        <c:scaling>
          <c:orientation val="minMax"/>
        </c:scaling>
        <c:delete val="1"/>
        <c:axPos val="b"/>
        <c:numFmt formatCode="General" sourceLinked="1"/>
        <c:majorTickMark val="none"/>
        <c:minorTickMark val="none"/>
        <c:tickLblPos val="nextTo"/>
        <c:crossAx val="515844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image" Target="../media/image8.jpg"/><Relationship Id="rId4" Type="http://schemas.openxmlformats.org/officeDocument/2006/relationships/image" Target="../media/image1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image" Target="../media/image8.jp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15A729-7BD6-4C42-843A-0AE2328115E9}"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0767F0AA-C541-4B0C-8B88-CDBB8F108FF4}">
      <dgm:prSet phldrT="[Text]"/>
      <dgm:spPr/>
      <dgm:t>
        <a:bodyPr/>
        <a:lstStyle/>
        <a:p>
          <a:r>
            <a:rPr lang="en-US" dirty="0" smtClean="0"/>
            <a:t>Policy</a:t>
          </a:r>
          <a:endParaRPr lang="en-US" dirty="0"/>
        </a:p>
      </dgm:t>
    </dgm:pt>
    <dgm:pt modelId="{EBACFAEA-CA07-4AF7-AAD6-6A9A02217DE3}" type="parTrans" cxnId="{5E038C96-283A-4860-A2D1-BE74F70CB5F9}">
      <dgm:prSet/>
      <dgm:spPr/>
      <dgm:t>
        <a:bodyPr/>
        <a:lstStyle/>
        <a:p>
          <a:endParaRPr lang="en-US"/>
        </a:p>
      </dgm:t>
    </dgm:pt>
    <dgm:pt modelId="{FD126357-CA9C-48C8-AEF4-BCADF2ED1E07}" type="sibTrans" cxnId="{5E038C96-283A-4860-A2D1-BE74F70CB5F9}">
      <dgm:prSet/>
      <dgm:spPr/>
      <dgm:t>
        <a:bodyPr/>
        <a:lstStyle/>
        <a:p>
          <a:endParaRPr lang="en-US"/>
        </a:p>
      </dgm:t>
    </dgm:pt>
    <dgm:pt modelId="{ABE126CC-1AA1-4948-91D7-7776A358F935}">
      <dgm:prSet phldrT="[Text]"/>
      <dgm:spPr/>
      <dgm:t>
        <a:bodyPr/>
        <a:lstStyle/>
        <a:p>
          <a:r>
            <a:rPr lang="en-US" dirty="0" smtClean="0"/>
            <a:t>Quality </a:t>
          </a:r>
          <a:endParaRPr lang="en-US" dirty="0"/>
        </a:p>
      </dgm:t>
    </dgm:pt>
    <dgm:pt modelId="{7D30E4B2-3225-420B-BE71-9340107FCDB7}" type="parTrans" cxnId="{8D3FD249-20E5-4305-8088-95F864DF755B}">
      <dgm:prSet/>
      <dgm:spPr/>
      <dgm:t>
        <a:bodyPr/>
        <a:lstStyle/>
        <a:p>
          <a:endParaRPr lang="en-US"/>
        </a:p>
      </dgm:t>
    </dgm:pt>
    <dgm:pt modelId="{E9EA54EB-7454-49E2-8CF3-02DE479F37D2}" type="sibTrans" cxnId="{8D3FD249-20E5-4305-8088-95F864DF755B}">
      <dgm:prSet/>
      <dgm:spPr/>
      <dgm:t>
        <a:bodyPr/>
        <a:lstStyle/>
        <a:p>
          <a:endParaRPr lang="en-US"/>
        </a:p>
      </dgm:t>
    </dgm:pt>
    <dgm:pt modelId="{CD34DA33-F926-4FAD-BF13-697B263BF2F1}">
      <dgm:prSet phldrT="[Text]"/>
      <dgm:spPr/>
      <dgm:t>
        <a:bodyPr/>
        <a:lstStyle/>
        <a:p>
          <a:r>
            <a:rPr lang="en-US" dirty="0" smtClean="0"/>
            <a:t>Professional Development</a:t>
          </a:r>
          <a:endParaRPr lang="en-US" dirty="0"/>
        </a:p>
      </dgm:t>
    </dgm:pt>
    <dgm:pt modelId="{FF42B459-B6BE-4027-B352-BC28507D21BA}" type="parTrans" cxnId="{5CC873B7-FC29-4F59-AD9D-7AFD2837A769}">
      <dgm:prSet/>
      <dgm:spPr/>
      <dgm:t>
        <a:bodyPr/>
        <a:lstStyle/>
        <a:p>
          <a:endParaRPr lang="en-US"/>
        </a:p>
      </dgm:t>
    </dgm:pt>
    <dgm:pt modelId="{380C491D-D0BF-40E2-B106-4A1C3FA3929B}" type="sibTrans" cxnId="{5CC873B7-FC29-4F59-AD9D-7AFD2837A769}">
      <dgm:prSet/>
      <dgm:spPr/>
      <dgm:t>
        <a:bodyPr/>
        <a:lstStyle/>
        <a:p>
          <a:endParaRPr lang="en-US"/>
        </a:p>
      </dgm:t>
    </dgm:pt>
    <dgm:pt modelId="{76D15EFB-2B04-4B68-AE7B-9EE023DDCB52}">
      <dgm:prSet phldrT="[Text]"/>
      <dgm:spPr/>
      <dgm:t>
        <a:bodyPr/>
        <a:lstStyle/>
        <a:p>
          <a:r>
            <a:rPr lang="en-US" dirty="0" smtClean="0"/>
            <a:t>Community Schools</a:t>
          </a:r>
          <a:endParaRPr lang="en-US" dirty="0"/>
        </a:p>
      </dgm:t>
    </dgm:pt>
    <dgm:pt modelId="{B0661AD5-EB2D-4CA2-9554-58C14126ADEB}" type="parTrans" cxnId="{3495AACF-4289-45FB-9E6B-F007847A2FBA}">
      <dgm:prSet/>
      <dgm:spPr/>
      <dgm:t>
        <a:bodyPr/>
        <a:lstStyle/>
        <a:p>
          <a:endParaRPr lang="en-US"/>
        </a:p>
      </dgm:t>
    </dgm:pt>
    <dgm:pt modelId="{4E08027D-30B1-445E-898D-1AEB649F4AB0}" type="sibTrans" cxnId="{3495AACF-4289-45FB-9E6B-F007847A2FBA}">
      <dgm:prSet/>
      <dgm:spPr/>
      <dgm:t>
        <a:bodyPr/>
        <a:lstStyle/>
        <a:p>
          <a:endParaRPr lang="en-US"/>
        </a:p>
      </dgm:t>
    </dgm:pt>
    <dgm:pt modelId="{46477F60-631F-453B-9B99-CD4171930929}">
      <dgm:prSet phldrT="[Text]"/>
      <dgm:spPr/>
      <dgm:t>
        <a:bodyPr/>
        <a:lstStyle/>
        <a:p>
          <a:r>
            <a:rPr lang="en-US" dirty="0" smtClean="0"/>
            <a:t>STEM</a:t>
          </a:r>
          <a:endParaRPr lang="en-US" dirty="0"/>
        </a:p>
      </dgm:t>
    </dgm:pt>
    <dgm:pt modelId="{E885A2E6-0507-47A6-B45F-9BA03EE0B9A8}" type="parTrans" cxnId="{CA8B72A9-E327-4192-8FF3-AAF71A2DAC07}">
      <dgm:prSet/>
      <dgm:spPr/>
      <dgm:t>
        <a:bodyPr/>
        <a:lstStyle/>
        <a:p>
          <a:endParaRPr lang="en-US"/>
        </a:p>
      </dgm:t>
    </dgm:pt>
    <dgm:pt modelId="{4FD54F34-C1C5-4EDD-994A-C497EC2D9949}" type="sibTrans" cxnId="{CA8B72A9-E327-4192-8FF3-AAF71A2DAC07}">
      <dgm:prSet/>
      <dgm:spPr/>
      <dgm:t>
        <a:bodyPr/>
        <a:lstStyle/>
        <a:p>
          <a:endParaRPr lang="en-US"/>
        </a:p>
      </dgm:t>
    </dgm:pt>
    <dgm:pt modelId="{420D12A1-C66A-41E8-B648-78B1EB84D5FB}" type="pres">
      <dgm:prSet presAssocID="{8B15A729-7BD6-4C42-843A-0AE2328115E9}" presName="diagram" presStyleCnt="0">
        <dgm:presLayoutVars>
          <dgm:dir/>
          <dgm:resizeHandles val="exact"/>
        </dgm:presLayoutVars>
      </dgm:prSet>
      <dgm:spPr/>
      <dgm:t>
        <a:bodyPr/>
        <a:lstStyle/>
        <a:p>
          <a:endParaRPr lang="en-US"/>
        </a:p>
      </dgm:t>
    </dgm:pt>
    <dgm:pt modelId="{1E575999-EA01-49CB-AEDB-2BEDAB34A8D3}" type="pres">
      <dgm:prSet presAssocID="{0767F0AA-C541-4B0C-8B88-CDBB8F108FF4}" presName="node" presStyleLbl="node1" presStyleIdx="0" presStyleCnt="5">
        <dgm:presLayoutVars>
          <dgm:bulletEnabled val="1"/>
        </dgm:presLayoutVars>
      </dgm:prSet>
      <dgm:spPr/>
      <dgm:t>
        <a:bodyPr/>
        <a:lstStyle/>
        <a:p>
          <a:endParaRPr lang="en-US"/>
        </a:p>
      </dgm:t>
    </dgm:pt>
    <dgm:pt modelId="{55E6BD75-1826-4963-93DD-CFA18A6422FF}" type="pres">
      <dgm:prSet presAssocID="{FD126357-CA9C-48C8-AEF4-BCADF2ED1E07}" presName="sibTrans" presStyleCnt="0"/>
      <dgm:spPr/>
    </dgm:pt>
    <dgm:pt modelId="{23627E76-BC8A-4D30-9DD8-4D3A90620E5B}" type="pres">
      <dgm:prSet presAssocID="{ABE126CC-1AA1-4948-91D7-7776A358F935}" presName="node" presStyleLbl="node1" presStyleIdx="1" presStyleCnt="5">
        <dgm:presLayoutVars>
          <dgm:bulletEnabled val="1"/>
        </dgm:presLayoutVars>
      </dgm:prSet>
      <dgm:spPr/>
      <dgm:t>
        <a:bodyPr/>
        <a:lstStyle/>
        <a:p>
          <a:endParaRPr lang="en-US"/>
        </a:p>
      </dgm:t>
    </dgm:pt>
    <dgm:pt modelId="{A34C2EB6-4143-43CE-9837-CE9100586DC9}" type="pres">
      <dgm:prSet presAssocID="{E9EA54EB-7454-49E2-8CF3-02DE479F37D2}" presName="sibTrans" presStyleCnt="0"/>
      <dgm:spPr/>
    </dgm:pt>
    <dgm:pt modelId="{B5758FE5-5E9C-4063-B50E-3BBB23133E04}" type="pres">
      <dgm:prSet presAssocID="{CD34DA33-F926-4FAD-BF13-697B263BF2F1}" presName="node" presStyleLbl="node1" presStyleIdx="2" presStyleCnt="5">
        <dgm:presLayoutVars>
          <dgm:bulletEnabled val="1"/>
        </dgm:presLayoutVars>
      </dgm:prSet>
      <dgm:spPr/>
      <dgm:t>
        <a:bodyPr/>
        <a:lstStyle/>
        <a:p>
          <a:endParaRPr lang="en-US"/>
        </a:p>
      </dgm:t>
    </dgm:pt>
    <dgm:pt modelId="{2D6B524E-9722-4E76-8A23-8D7776EB9A41}" type="pres">
      <dgm:prSet presAssocID="{380C491D-D0BF-40E2-B106-4A1C3FA3929B}" presName="sibTrans" presStyleCnt="0"/>
      <dgm:spPr/>
    </dgm:pt>
    <dgm:pt modelId="{0EF78657-153B-46C0-8474-82A2ECEE6C88}" type="pres">
      <dgm:prSet presAssocID="{76D15EFB-2B04-4B68-AE7B-9EE023DDCB52}" presName="node" presStyleLbl="node1" presStyleIdx="3" presStyleCnt="5">
        <dgm:presLayoutVars>
          <dgm:bulletEnabled val="1"/>
        </dgm:presLayoutVars>
      </dgm:prSet>
      <dgm:spPr/>
      <dgm:t>
        <a:bodyPr/>
        <a:lstStyle/>
        <a:p>
          <a:endParaRPr lang="en-US"/>
        </a:p>
      </dgm:t>
    </dgm:pt>
    <dgm:pt modelId="{17AD1340-8E1B-481C-9CBA-206F2DDD0AC5}" type="pres">
      <dgm:prSet presAssocID="{4E08027D-30B1-445E-898D-1AEB649F4AB0}" presName="sibTrans" presStyleCnt="0"/>
      <dgm:spPr/>
    </dgm:pt>
    <dgm:pt modelId="{87FD636A-F36A-4BE1-BB13-7EE996708EF7}" type="pres">
      <dgm:prSet presAssocID="{46477F60-631F-453B-9B99-CD4171930929}" presName="node" presStyleLbl="node1" presStyleIdx="4" presStyleCnt="5">
        <dgm:presLayoutVars>
          <dgm:bulletEnabled val="1"/>
        </dgm:presLayoutVars>
      </dgm:prSet>
      <dgm:spPr/>
      <dgm:t>
        <a:bodyPr/>
        <a:lstStyle/>
        <a:p>
          <a:endParaRPr lang="en-US"/>
        </a:p>
      </dgm:t>
    </dgm:pt>
  </dgm:ptLst>
  <dgm:cxnLst>
    <dgm:cxn modelId="{A29E81B9-3983-487F-A258-027856FFF736}" type="presOf" srcId="{CD34DA33-F926-4FAD-BF13-697B263BF2F1}" destId="{B5758FE5-5E9C-4063-B50E-3BBB23133E04}" srcOrd="0" destOrd="0" presId="urn:microsoft.com/office/officeart/2005/8/layout/default"/>
    <dgm:cxn modelId="{083A3ADD-0021-4BDB-90B9-4496940CBC34}" type="presOf" srcId="{8B15A729-7BD6-4C42-843A-0AE2328115E9}" destId="{420D12A1-C66A-41E8-B648-78B1EB84D5FB}" srcOrd="0" destOrd="0" presId="urn:microsoft.com/office/officeart/2005/8/layout/default"/>
    <dgm:cxn modelId="{3495AACF-4289-45FB-9E6B-F007847A2FBA}" srcId="{8B15A729-7BD6-4C42-843A-0AE2328115E9}" destId="{76D15EFB-2B04-4B68-AE7B-9EE023DDCB52}" srcOrd="3" destOrd="0" parTransId="{B0661AD5-EB2D-4CA2-9554-58C14126ADEB}" sibTransId="{4E08027D-30B1-445E-898D-1AEB649F4AB0}"/>
    <dgm:cxn modelId="{CA8B72A9-E327-4192-8FF3-AAF71A2DAC07}" srcId="{8B15A729-7BD6-4C42-843A-0AE2328115E9}" destId="{46477F60-631F-453B-9B99-CD4171930929}" srcOrd="4" destOrd="0" parTransId="{E885A2E6-0507-47A6-B45F-9BA03EE0B9A8}" sibTransId="{4FD54F34-C1C5-4EDD-994A-C497EC2D9949}"/>
    <dgm:cxn modelId="{5CC873B7-FC29-4F59-AD9D-7AFD2837A769}" srcId="{8B15A729-7BD6-4C42-843A-0AE2328115E9}" destId="{CD34DA33-F926-4FAD-BF13-697B263BF2F1}" srcOrd="2" destOrd="0" parTransId="{FF42B459-B6BE-4027-B352-BC28507D21BA}" sibTransId="{380C491D-D0BF-40E2-B106-4A1C3FA3929B}"/>
    <dgm:cxn modelId="{5E038C96-283A-4860-A2D1-BE74F70CB5F9}" srcId="{8B15A729-7BD6-4C42-843A-0AE2328115E9}" destId="{0767F0AA-C541-4B0C-8B88-CDBB8F108FF4}" srcOrd="0" destOrd="0" parTransId="{EBACFAEA-CA07-4AF7-AAD6-6A9A02217DE3}" sibTransId="{FD126357-CA9C-48C8-AEF4-BCADF2ED1E07}"/>
    <dgm:cxn modelId="{6DA6CA58-94C3-480B-A83E-21136B93031F}" type="presOf" srcId="{46477F60-631F-453B-9B99-CD4171930929}" destId="{87FD636A-F36A-4BE1-BB13-7EE996708EF7}" srcOrd="0" destOrd="0" presId="urn:microsoft.com/office/officeart/2005/8/layout/default"/>
    <dgm:cxn modelId="{771F2457-5AE9-40BE-8D53-7EAD8C070697}" type="presOf" srcId="{76D15EFB-2B04-4B68-AE7B-9EE023DDCB52}" destId="{0EF78657-153B-46C0-8474-82A2ECEE6C88}" srcOrd="0" destOrd="0" presId="urn:microsoft.com/office/officeart/2005/8/layout/default"/>
    <dgm:cxn modelId="{08AB03D8-58A0-4CC0-B832-F91E07B07AC6}" type="presOf" srcId="{ABE126CC-1AA1-4948-91D7-7776A358F935}" destId="{23627E76-BC8A-4D30-9DD8-4D3A90620E5B}" srcOrd="0" destOrd="0" presId="urn:microsoft.com/office/officeart/2005/8/layout/default"/>
    <dgm:cxn modelId="{432868B1-2729-4320-81C8-330A04F524AB}" type="presOf" srcId="{0767F0AA-C541-4B0C-8B88-CDBB8F108FF4}" destId="{1E575999-EA01-49CB-AEDB-2BEDAB34A8D3}" srcOrd="0" destOrd="0" presId="urn:microsoft.com/office/officeart/2005/8/layout/default"/>
    <dgm:cxn modelId="{8D3FD249-20E5-4305-8088-95F864DF755B}" srcId="{8B15A729-7BD6-4C42-843A-0AE2328115E9}" destId="{ABE126CC-1AA1-4948-91D7-7776A358F935}" srcOrd="1" destOrd="0" parTransId="{7D30E4B2-3225-420B-BE71-9340107FCDB7}" sibTransId="{E9EA54EB-7454-49E2-8CF3-02DE479F37D2}"/>
    <dgm:cxn modelId="{4FAB9B01-D7EE-4430-9177-844ACEAD7208}" type="presParOf" srcId="{420D12A1-C66A-41E8-B648-78B1EB84D5FB}" destId="{1E575999-EA01-49CB-AEDB-2BEDAB34A8D3}" srcOrd="0" destOrd="0" presId="urn:microsoft.com/office/officeart/2005/8/layout/default"/>
    <dgm:cxn modelId="{204DFCB3-831D-4D31-91A9-054E8DE0FEFB}" type="presParOf" srcId="{420D12A1-C66A-41E8-B648-78B1EB84D5FB}" destId="{55E6BD75-1826-4963-93DD-CFA18A6422FF}" srcOrd="1" destOrd="0" presId="urn:microsoft.com/office/officeart/2005/8/layout/default"/>
    <dgm:cxn modelId="{E5726D0F-D7A7-4572-9023-78B6D87CBB94}" type="presParOf" srcId="{420D12A1-C66A-41E8-B648-78B1EB84D5FB}" destId="{23627E76-BC8A-4D30-9DD8-4D3A90620E5B}" srcOrd="2" destOrd="0" presId="urn:microsoft.com/office/officeart/2005/8/layout/default"/>
    <dgm:cxn modelId="{3FC71C50-2F6A-47F4-9420-A6FFB77898E8}" type="presParOf" srcId="{420D12A1-C66A-41E8-B648-78B1EB84D5FB}" destId="{A34C2EB6-4143-43CE-9837-CE9100586DC9}" srcOrd="3" destOrd="0" presId="urn:microsoft.com/office/officeart/2005/8/layout/default"/>
    <dgm:cxn modelId="{8CE98065-9619-47E5-A828-09D5F1C4953C}" type="presParOf" srcId="{420D12A1-C66A-41E8-B648-78B1EB84D5FB}" destId="{B5758FE5-5E9C-4063-B50E-3BBB23133E04}" srcOrd="4" destOrd="0" presId="urn:microsoft.com/office/officeart/2005/8/layout/default"/>
    <dgm:cxn modelId="{47D2820B-2157-4EDB-BE17-C4F39D60FA7B}" type="presParOf" srcId="{420D12A1-C66A-41E8-B648-78B1EB84D5FB}" destId="{2D6B524E-9722-4E76-8A23-8D7776EB9A41}" srcOrd="5" destOrd="0" presId="urn:microsoft.com/office/officeart/2005/8/layout/default"/>
    <dgm:cxn modelId="{D9B40F0C-8B5A-425C-B380-31DCDC3572DF}" type="presParOf" srcId="{420D12A1-C66A-41E8-B648-78B1EB84D5FB}" destId="{0EF78657-153B-46C0-8474-82A2ECEE6C88}" srcOrd="6" destOrd="0" presId="urn:microsoft.com/office/officeart/2005/8/layout/default"/>
    <dgm:cxn modelId="{ABA4294E-8AA9-4DC9-B9EE-D75D0BA54FFA}" type="presParOf" srcId="{420D12A1-C66A-41E8-B648-78B1EB84D5FB}" destId="{17AD1340-8E1B-481C-9CBA-206F2DDD0AC5}" srcOrd="7" destOrd="0" presId="urn:microsoft.com/office/officeart/2005/8/layout/default"/>
    <dgm:cxn modelId="{43B61379-57C7-4115-9DBC-1ECCBC750DE9}" type="presParOf" srcId="{420D12A1-C66A-41E8-B648-78B1EB84D5FB}" destId="{87FD636A-F36A-4BE1-BB13-7EE996708EF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5D63A8-3A51-4902-88DD-490753754CE1}" type="doc">
      <dgm:prSet loTypeId="urn:microsoft.com/office/officeart/2005/8/layout/hList7" loCatId="picture" qsTypeId="urn:microsoft.com/office/officeart/2005/8/quickstyle/simple1" qsCatId="simple" csTypeId="urn:microsoft.com/office/officeart/2005/8/colors/accent2_2" csCatId="accent2" phldr="1"/>
      <dgm:spPr/>
    </dgm:pt>
    <dgm:pt modelId="{33C7F83A-C81F-4CA6-8D64-73E28B7D4ABC}">
      <dgm:prSet phldrT="[Text]"/>
      <dgm:spPr/>
      <dgm:t>
        <a:bodyPr/>
        <a:lstStyle/>
        <a:p>
          <a:r>
            <a:rPr lang="en-US" dirty="0" smtClean="0"/>
            <a:t>Integrated Student Supports</a:t>
          </a:r>
          <a:endParaRPr lang="en-US" dirty="0"/>
        </a:p>
      </dgm:t>
    </dgm:pt>
    <dgm:pt modelId="{279F7B3B-DEA0-4ABB-83C6-80C6FFD08667}" type="parTrans" cxnId="{A986E9C9-9FE0-4A77-BF4C-7E955D73BEFE}">
      <dgm:prSet/>
      <dgm:spPr/>
      <dgm:t>
        <a:bodyPr/>
        <a:lstStyle/>
        <a:p>
          <a:endParaRPr lang="en-US"/>
        </a:p>
      </dgm:t>
    </dgm:pt>
    <dgm:pt modelId="{CC7C618C-64F6-430B-B05C-41C16CAD229D}" type="sibTrans" cxnId="{A986E9C9-9FE0-4A77-BF4C-7E955D73BEFE}">
      <dgm:prSet/>
      <dgm:spPr/>
      <dgm:t>
        <a:bodyPr/>
        <a:lstStyle/>
        <a:p>
          <a:endParaRPr lang="en-US"/>
        </a:p>
      </dgm:t>
    </dgm:pt>
    <dgm:pt modelId="{F39E4B4F-E32E-4D4E-9643-5F67BCC14ED0}">
      <dgm:prSet phldrT="[Text]"/>
      <dgm:spPr/>
      <dgm:t>
        <a:bodyPr/>
        <a:lstStyle/>
        <a:p>
          <a:r>
            <a:rPr lang="en-US" dirty="0" smtClean="0"/>
            <a:t>Expanded and Enriched Learning Time and Opportunities</a:t>
          </a:r>
          <a:endParaRPr lang="en-US" dirty="0"/>
        </a:p>
      </dgm:t>
    </dgm:pt>
    <dgm:pt modelId="{B69A95E8-A7E5-4D78-A3B6-C864B06BF890}" type="parTrans" cxnId="{F067B62E-EF5D-42EF-86C5-919DC77B6395}">
      <dgm:prSet/>
      <dgm:spPr/>
      <dgm:t>
        <a:bodyPr/>
        <a:lstStyle/>
        <a:p>
          <a:endParaRPr lang="en-US"/>
        </a:p>
      </dgm:t>
    </dgm:pt>
    <dgm:pt modelId="{30F90EC4-3421-4588-ABF0-6DE17DE45E09}" type="sibTrans" cxnId="{F067B62E-EF5D-42EF-86C5-919DC77B6395}">
      <dgm:prSet/>
      <dgm:spPr/>
      <dgm:t>
        <a:bodyPr/>
        <a:lstStyle/>
        <a:p>
          <a:endParaRPr lang="en-US"/>
        </a:p>
      </dgm:t>
    </dgm:pt>
    <dgm:pt modelId="{441F123A-D898-4D29-9902-D529D330B9CB}">
      <dgm:prSet phldrT="[Text]"/>
      <dgm:spPr/>
      <dgm:t>
        <a:bodyPr/>
        <a:lstStyle/>
        <a:p>
          <a:r>
            <a:rPr lang="en-US" dirty="0" smtClean="0"/>
            <a:t>Family and Community Engagement</a:t>
          </a:r>
          <a:endParaRPr lang="en-US" dirty="0"/>
        </a:p>
      </dgm:t>
    </dgm:pt>
    <dgm:pt modelId="{5F693825-C201-497E-A4CE-986A25B71539}" type="parTrans" cxnId="{857D93BB-098B-4EA8-AA32-5B2EAE768F4B}">
      <dgm:prSet/>
      <dgm:spPr/>
      <dgm:t>
        <a:bodyPr/>
        <a:lstStyle/>
        <a:p>
          <a:endParaRPr lang="en-US"/>
        </a:p>
      </dgm:t>
    </dgm:pt>
    <dgm:pt modelId="{1C994260-CDBC-474B-B9C2-D6731E0D1ADA}" type="sibTrans" cxnId="{857D93BB-098B-4EA8-AA32-5B2EAE768F4B}">
      <dgm:prSet/>
      <dgm:spPr/>
      <dgm:t>
        <a:bodyPr/>
        <a:lstStyle/>
        <a:p>
          <a:endParaRPr lang="en-US"/>
        </a:p>
      </dgm:t>
    </dgm:pt>
    <dgm:pt modelId="{F0CEDD85-0D33-4182-8487-B732C891A027}">
      <dgm:prSet phldrT="[Text]"/>
      <dgm:spPr/>
      <dgm:t>
        <a:bodyPr/>
        <a:lstStyle/>
        <a:p>
          <a:r>
            <a:rPr lang="en-US" dirty="0" smtClean="0"/>
            <a:t>Collaborative Leadership and Practices</a:t>
          </a:r>
          <a:endParaRPr lang="en-US" b="1" dirty="0"/>
        </a:p>
      </dgm:t>
    </dgm:pt>
    <dgm:pt modelId="{E7F662E6-2010-4FD0-B8E3-BBB6750EAA4D}" type="sibTrans" cxnId="{194A7982-899E-4A65-ABE9-FAADE84BE19C}">
      <dgm:prSet/>
      <dgm:spPr/>
      <dgm:t>
        <a:bodyPr/>
        <a:lstStyle/>
        <a:p>
          <a:endParaRPr lang="en-US"/>
        </a:p>
      </dgm:t>
    </dgm:pt>
    <dgm:pt modelId="{F52B938B-A860-4F15-AAB5-2CC4DD8335A7}" type="parTrans" cxnId="{194A7982-899E-4A65-ABE9-FAADE84BE19C}">
      <dgm:prSet/>
      <dgm:spPr/>
      <dgm:t>
        <a:bodyPr/>
        <a:lstStyle/>
        <a:p>
          <a:endParaRPr lang="en-US"/>
        </a:p>
      </dgm:t>
    </dgm:pt>
    <dgm:pt modelId="{0D6273AA-4017-4F50-984D-B0EC0C570378}" type="pres">
      <dgm:prSet presAssocID="{6E5D63A8-3A51-4902-88DD-490753754CE1}" presName="Name0" presStyleCnt="0">
        <dgm:presLayoutVars>
          <dgm:dir/>
          <dgm:resizeHandles val="exact"/>
        </dgm:presLayoutVars>
      </dgm:prSet>
      <dgm:spPr/>
    </dgm:pt>
    <dgm:pt modelId="{A1E77231-913A-44E0-8849-07E35DBBA53A}" type="pres">
      <dgm:prSet presAssocID="{6E5D63A8-3A51-4902-88DD-490753754CE1}" presName="fgShape" presStyleLbl="fgShp" presStyleIdx="0" presStyleCnt="1"/>
      <dgm:spPr/>
    </dgm:pt>
    <dgm:pt modelId="{E34AD81C-4283-48D7-A6F0-6C9ED697990C}" type="pres">
      <dgm:prSet presAssocID="{6E5D63A8-3A51-4902-88DD-490753754CE1}" presName="linComp" presStyleCnt="0"/>
      <dgm:spPr/>
    </dgm:pt>
    <dgm:pt modelId="{9DABF2CB-04BF-4B03-8CAB-15F6548A534F}" type="pres">
      <dgm:prSet presAssocID="{33C7F83A-C81F-4CA6-8D64-73E28B7D4ABC}" presName="compNode" presStyleCnt="0"/>
      <dgm:spPr/>
    </dgm:pt>
    <dgm:pt modelId="{876DC919-4FC7-4923-91B8-562EF013F169}" type="pres">
      <dgm:prSet presAssocID="{33C7F83A-C81F-4CA6-8D64-73E28B7D4ABC}" presName="bkgdShape" presStyleLbl="node1" presStyleIdx="0" presStyleCnt="4"/>
      <dgm:spPr/>
      <dgm:t>
        <a:bodyPr/>
        <a:lstStyle/>
        <a:p>
          <a:endParaRPr lang="en-US"/>
        </a:p>
      </dgm:t>
    </dgm:pt>
    <dgm:pt modelId="{C9EE5055-D97A-437D-980B-7B9B56A35901}" type="pres">
      <dgm:prSet presAssocID="{33C7F83A-C81F-4CA6-8D64-73E28B7D4ABC}" presName="nodeTx" presStyleLbl="node1" presStyleIdx="0" presStyleCnt="4">
        <dgm:presLayoutVars>
          <dgm:bulletEnabled val="1"/>
        </dgm:presLayoutVars>
      </dgm:prSet>
      <dgm:spPr/>
      <dgm:t>
        <a:bodyPr/>
        <a:lstStyle/>
        <a:p>
          <a:endParaRPr lang="en-US"/>
        </a:p>
      </dgm:t>
    </dgm:pt>
    <dgm:pt modelId="{CC1D252A-339A-45E5-893F-29CBEA2D2A15}" type="pres">
      <dgm:prSet presAssocID="{33C7F83A-C81F-4CA6-8D64-73E28B7D4ABC}" presName="invisiNode" presStyleLbl="node1" presStyleIdx="0" presStyleCnt="4"/>
      <dgm:spPr/>
    </dgm:pt>
    <dgm:pt modelId="{CC6DF1E0-8FBB-468A-A934-21DFCC69B95B}" type="pres">
      <dgm:prSet presAssocID="{33C7F83A-C81F-4CA6-8D64-73E28B7D4ABC}" presName="imagNode" presStyleLbl="fgImgPlace1" presStyleIdx="0" presStyleCnt="4"/>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3000" r="-3000"/>
          </a:stretch>
        </a:blipFill>
      </dgm:spPr>
    </dgm:pt>
    <dgm:pt modelId="{6AE2B701-7C40-4697-87ED-5221466771ED}" type="pres">
      <dgm:prSet presAssocID="{CC7C618C-64F6-430B-B05C-41C16CAD229D}" presName="sibTrans" presStyleLbl="sibTrans2D1" presStyleIdx="0" presStyleCnt="0"/>
      <dgm:spPr/>
      <dgm:t>
        <a:bodyPr/>
        <a:lstStyle/>
        <a:p>
          <a:endParaRPr lang="en-US"/>
        </a:p>
      </dgm:t>
    </dgm:pt>
    <dgm:pt modelId="{3B1AB362-8322-4AEE-9D2C-0606957D0A65}" type="pres">
      <dgm:prSet presAssocID="{F39E4B4F-E32E-4D4E-9643-5F67BCC14ED0}" presName="compNode" presStyleCnt="0"/>
      <dgm:spPr/>
    </dgm:pt>
    <dgm:pt modelId="{E6720FD8-95F8-4A7C-9C57-7AE66EDBDB7B}" type="pres">
      <dgm:prSet presAssocID="{F39E4B4F-E32E-4D4E-9643-5F67BCC14ED0}" presName="bkgdShape" presStyleLbl="node1" presStyleIdx="1" presStyleCnt="4"/>
      <dgm:spPr/>
      <dgm:t>
        <a:bodyPr/>
        <a:lstStyle/>
        <a:p>
          <a:endParaRPr lang="en-US"/>
        </a:p>
      </dgm:t>
    </dgm:pt>
    <dgm:pt modelId="{B13BC86E-0EDC-4447-8EB5-291325B97497}" type="pres">
      <dgm:prSet presAssocID="{F39E4B4F-E32E-4D4E-9643-5F67BCC14ED0}" presName="nodeTx" presStyleLbl="node1" presStyleIdx="1" presStyleCnt="4">
        <dgm:presLayoutVars>
          <dgm:bulletEnabled val="1"/>
        </dgm:presLayoutVars>
      </dgm:prSet>
      <dgm:spPr/>
      <dgm:t>
        <a:bodyPr/>
        <a:lstStyle/>
        <a:p>
          <a:endParaRPr lang="en-US"/>
        </a:p>
      </dgm:t>
    </dgm:pt>
    <dgm:pt modelId="{71CE1456-2C7E-445C-850F-68F07C5142B6}" type="pres">
      <dgm:prSet presAssocID="{F39E4B4F-E32E-4D4E-9643-5F67BCC14ED0}" presName="invisiNode" presStyleLbl="node1" presStyleIdx="1" presStyleCnt="4"/>
      <dgm:spPr/>
    </dgm:pt>
    <dgm:pt modelId="{757CAED7-73A0-4E20-B9EC-3D1EB0D3461A}" type="pres">
      <dgm:prSet presAssocID="{F39E4B4F-E32E-4D4E-9643-5F67BCC14ED0}" presName="imagNode" presStyleLbl="fgImgPlace1" presStyleIdx="1" presStyleCnt="4"/>
      <dgm:spPr>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9EFD9EE3-157D-4817-91CD-FA5B9335E22F}" type="pres">
      <dgm:prSet presAssocID="{30F90EC4-3421-4588-ABF0-6DE17DE45E09}" presName="sibTrans" presStyleLbl="sibTrans2D1" presStyleIdx="0" presStyleCnt="0"/>
      <dgm:spPr/>
      <dgm:t>
        <a:bodyPr/>
        <a:lstStyle/>
        <a:p>
          <a:endParaRPr lang="en-US"/>
        </a:p>
      </dgm:t>
    </dgm:pt>
    <dgm:pt modelId="{970374DF-6E97-411B-8F30-B004CF2D954C}" type="pres">
      <dgm:prSet presAssocID="{441F123A-D898-4D29-9902-D529D330B9CB}" presName="compNode" presStyleCnt="0"/>
      <dgm:spPr/>
    </dgm:pt>
    <dgm:pt modelId="{82123299-05D7-4740-8D9C-C3A0A1F28D29}" type="pres">
      <dgm:prSet presAssocID="{441F123A-D898-4D29-9902-D529D330B9CB}" presName="bkgdShape" presStyleLbl="node1" presStyleIdx="2" presStyleCnt="4"/>
      <dgm:spPr/>
      <dgm:t>
        <a:bodyPr/>
        <a:lstStyle/>
        <a:p>
          <a:endParaRPr lang="en-US"/>
        </a:p>
      </dgm:t>
    </dgm:pt>
    <dgm:pt modelId="{C10D2CA0-8A8B-43ED-883F-F1773705B44F}" type="pres">
      <dgm:prSet presAssocID="{441F123A-D898-4D29-9902-D529D330B9CB}" presName="nodeTx" presStyleLbl="node1" presStyleIdx="2" presStyleCnt="4">
        <dgm:presLayoutVars>
          <dgm:bulletEnabled val="1"/>
        </dgm:presLayoutVars>
      </dgm:prSet>
      <dgm:spPr/>
      <dgm:t>
        <a:bodyPr/>
        <a:lstStyle/>
        <a:p>
          <a:endParaRPr lang="en-US"/>
        </a:p>
      </dgm:t>
    </dgm:pt>
    <dgm:pt modelId="{E23ADCDB-F96E-4AAA-AAA0-C550C2B37F49}" type="pres">
      <dgm:prSet presAssocID="{441F123A-D898-4D29-9902-D529D330B9CB}" presName="invisiNode" presStyleLbl="node1" presStyleIdx="2" presStyleCnt="4"/>
      <dgm:spPr/>
    </dgm:pt>
    <dgm:pt modelId="{9F561B78-C1E1-48B1-8936-3CD16D3531FE}" type="pres">
      <dgm:prSet presAssocID="{441F123A-D898-4D29-9902-D529D330B9CB}" presName="imagNode" presStyleLbl="fgImgPlace1" presStyleIdx="2" presStyleCnt="4"/>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25000" r="-25000"/>
          </a:stretch>
        </a:blipFill>
      </dgm:spPr>
    </dgm:pt>
    <dgm:pt modelId="{ACCE32F0-D547-4FCE-A953-C8F25F8C8157}" type="pres">
      <dgm:prSet presAssocID="{1C994260-CDBC-474B-B9C2-D6731E0D1ADA}" presName="sibTrans" presStyleLbl="sibTrans2D1" presStyleIdx="0" presStyleCnt="0"/>
      <dgm:spPr/>
      <dgm:t>
        <a:bodyPr/>
        <a:lstStyle/>
        <a:p>
          <a:endParaRPr lang="en-US"/>
        </a:p>
      </dgm:t>
    </dgm:pt>
    <dgm:pt modelId="{B0C1C43E-1A93-4271-B151-FCA34F34FC2B}" type="pres">
      <dgm:prSet presAssocID="{F0CEDD85-0D33-4182-8487-B732C891A027}" presName="compNode" presStyleCnt="0"/>
      <dgm:spPr/>
    </dgm:pt>
    <dgm:pt modelId="{6DE2310B-83AC-4DC9-BB8F-41CD477B478F}" type="pres">
      <dgm:prSet presAssocID="{F0CEDD85-0D33-4182-8487-B732C891A027}" presName="bkgdShape" presStyleLbl="node1" presStyleIdx="3" presStyleCnt="4" custLinFactNeighborX="4230" custLinFactNeighborY="101"/>
      <dgm:spPr/>
      <dgm:t>
        <a:bodyPr/>
        <a:lstStyle/>
        <a:p>
          <a:endParaRPr lang="en-US"/>
        </a:p>
      </dgm:t>
    </dgm:pt>
    <dgm:pt modelId="{403BC218-244E-42D4-AE75-E4E478F64D9C}" type="pres">
      <dgm:prSet presAssocID="{F0CEDD85-0D33-4182-8487-B732C891A027}" presName="nodeTx" presStyleLbl="node1" presStyleIdx="3" presStyleCnt="4">
        <dgm:presLayoutVars>
          <dgm:bulletEnabled val="1"/>
        </dgm:presLayoutVars>
      </dgm:prSet>
      <dgm:spPr/>
      <dgm:t>
        <a:bodyPr/>
        <a:lstStyle/>
        <a:p>
          <a:endParaRPr lang="en-US"/>
        </a:p>
      </dgm:t>
    </dgm:pt>
    <dgm:pt modelId="{2F090815-C6FB-4CF9-9A26-7EF618CA7768}" type="pres">
      <dgm:prSet presAssocID="{F0CEDD85-0D33-4182-8487-B732C891A027}" presName="invisiNode" presStyleLbl="node1" presStyleIdx="3" presStyleCnt="4"/>
      <dgm:spPr/>
    </dgm:pt>
    <dgm:pt modelId="{D35CF92C-734B-46CD-9636-EEE0BB19DB64}" type="pres">
      <dgm:prSet presAssocID="{F0CEDD85-0D33-4182-8487-B732C891A027}" presName="imagNode" presStyleLbl="fgImgPlace1" presStyleIdx="3" presStyleCnt="4"/>
      <dgm:spPr>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7000" r="-7000"/>
          </a:stretch>
        </a:blipFill>
      </dgm:spPr>
    </dgm:pt>
  </dgm:ptLst>
  <dgm:cxnLst>
    <dgm:cxn modelId="{E2953346-C4BC-4686-8FFE-0D7E7F0B4063}" type="presOf" srcId="{441F123A-D898-4D29-9902-D529D330B9CB}" destId="{82123299-05D7-4740-8D9C-C3A0A1F28D29}" srcOrd="0" destOrd="0" presId="urn:microsoft.com/office/officeart/2005/8/layout/hList7"/>
    <dgm:cxn modelId="{74EB1CDE-5EE9-4FC3-8938-927CFA924B99}" type="presOf" srcId="{CC7C618C-64F6-430B-B05C-41C16CAD229D}" destId="{6AE2B701-7C40-4697-87ED-5221466771ED}" srcOrd="0" destOrd="0" presId="urn:microsoft.com/office/officeart/2005/8/layout/hList7"/>
    <dgm:cxn modelId="{55E6E7B9-2D99-43DE-A5CA-88D90251E86C}" type="presOf" srcId="{F39E4B4F-E32E-4D4E-9643-5F67BCC14ED0}" destId="{B13BC86E-0EDC-4447-8EB5-291325B97497}" srcOrd="1" destOrd="0" presId="urn:microsoft.com/office/officeart/2005/8/layout/hList7"/>
    <dgm:cxn modelId="{ADF296A6-8EDC-4EB1-934E-ABC71ED1F5E9}" type="presOf" srcId="{33C7F83A-C81F-4CA6-8D64-73E28B7D4ABC}" destId="{876DC919-4FC7-4923-91B8-562EF013F169}" srcOrd="0" destOrd="0" presId="urn:microsoft.com/office/officeart/2005/8/layout/hList7"/>
    <dgm:cxn modelId="{92C9FFC4-F4AA-48C2-AA5C-288C8867FAE9}" type="presOf" srcId="{441F123A-D898-4D29-9902-D529D330B9CB}" destId="{C10D2CA0-8A8B-43ED-883F-F1773705B44F}" srcOrd="1" destOrd="0" presId="urn:microsoft.com/office/officeart/2005/8/layout/hList7"/>
    <dgm:cxn modelId="{2088123F-B1A4-478A-AF1E-0866FEC976DC}" type="presOf" srcId="{F0CEDD85-0D33-4182-8487-B732C891A027}" destId="{6DE2310B-83AC-4DC9-BB8F-41CD477B478F}" srcOrd="0" destOrd="0" presId="urn:microsoft.com/office/officeart/2005/8/layout/hList7"/>
    <dgm:cxn modelId="{B8889B06-34A4-4664-B91D-38D40FD946D0}" type="presOf" srcId="{33C7F83A-C81F-4CA6-8D64-73E28B7D4ABC}" destId="{C9EE5055-D97A-437D-980B-7B9B56A35901}" srcOrd="1" destOrd="0" presId="urn:microsoft.com/office/officeart/2005/8/layout/hList7"/>
    <dgm:cxn modelId="{6705468F-4A8D-4BB7-AD24-43B99948805C}" type="presOf" srcId="{F0CEDD85-0D33-4182-8487-B732C891A027}" destId="{403BC218-244E-42D4-AE75-E4E478F64D9C}" srcOrd="1" destOrd="0" presId="urn:microsoft.com/office/officeart/2005/8/layout/hList7"/>
    <dgm:cxn modelId="{857D93BB-098B-4EA8-AA32-5B2EAE768F4B}" srcId="{6E5D63A8-3A51-4902-88DD-490753754CE1}" destId="{441F123A-D898-4D29-9902-D529D330B9CB}" srcOrd="2" destOrd="0" parTransId="{5F693825-C201-497E-A4CE-986A25B71539}" sibTransId="{1C994260-CDBC-474B-B9C2-D6731E0D1ADA}"/>
    <dgm:cxn modelId="{8E3E2A04-9E33-49E2-83B7-092B6305FE58}" type="presOf" srcId="{1C994260-CDBC-474B-B9C2-D6731E0D1ADA}" destId="{ACCE32F0-D547-4FCE-A953-C8F25F8C8157}" srcOrd="0" destOrd="0" presId="urn:microsoft.com/office/officeart/2005/8/layout/hList7"/>
    <dgm:cxn modelId="{F067B62E-EF5D-42EF-86C5-919DC77B6395}" srcId="{6E5D63A8-3A51-4902-88DD-490753754CE1}" destId="{F39E4B4F-E32E-4D4E-9643-5F67BCC14ED0}" srcOrd="1" destOrd="0" parTransId="{B69A95E8-A7E5-4D78-A3B6-C864B06BF890}" sibTransId="{30F90EC4-3421-4588-ABF0-6DE17DE45E09}"/>
    <dgm:cxn modelId="{2C579166-CE4D-4884-9899-4A5F0D19DE5D}" type="presOf" srcId="{30F90EC4-3421-4588-ABF0-6DE17DE45E09}" destId="{9EFD9EE3-157D-4817-91CD-FA5B9335E22F}" srcOrd="0" destOrd="0" presId="urn:microsoft.com/office/officeart/2005/8/layout/hList7"/>
    <dgm:cxn modelId="{194A7982-899E-4A65-ABE9-FAADE84BE19C}" srcId="{6E5D63A8-3A51-4902-88DD-490753754CE1}" destId="{F0CEDD85-0D33-4182-8487-B732C891A027}" srcOrd="3" destOrd="0" parTransId="{F52B938B-A860-4F15-AAB5-2CC4DD8335A7}" sibTransId="{E7F662E6-2010-4FD0-B8E3-BBB6750EAA4D}"/>
    <dgm:cxn modelId="{DD5E1456-F024-4C11-8E6F-A656395D7F5E}" type="presOf" srcId="{6E5D63A8-3A51-4902-88DD-490753754CE1}" destId="{0D6273AA-4017-4F50-984D-B0EC0C570378}" srcOrd="0" destOrd="0" presId="urn:microsoft.com/office/officeart/2005/8/layout/hList7"/>
    <dgm:cxn modelId="{A986E9C9-9FE0-4A77-BF4C-7E955D73BEFE}" srcId="{6E5D63A8-3A51-4902-88DD-490753754CE1}" destId="{33C7F83A-C81F-4CA6-8D64-73E28B7D4ABC}" srcOrd="0" destOrd="0" parTransId="{279F7B3B-DEA0-4ABB-83C6-80C6FFD08667}" sibTransId="{CC7C618C-64F6-430B-B05C-41C16CAD229D}"/>
    <dgm:cxn modelId="{C9737B8F-48A9-4321-9B11-8A9505EA46C6}" type="presOf" srcId="{F39E4B4F-E32E-4D4E-9643-5F67BCC14ED0}" destId="{E6720FD8-95F8-4A7C-9C57-7AE66EDBDB7B}" srcOrd="0" destOrd="0" presId="urn:microsoft.com/office/officeart/2005/8/layout/hList7"/>
    <dgm:cxn modelId="{3E27136D-9E20-4BAF-B82E-B02F69A2A164}" type="presParOf" srcId="{0D6273AA-4017-4F50-984D-B0EC0C570378}" destId="{A1E77231-913A-44E0-8849-07E35DBBA53A}" srcOrd="0" destOrd="0" presId="urn:microsoft.com/office/officeart/2005/8/layout/hList7"/>
    <dgm:cxn modelId="{4DA726EA-439B-4CFF-8A6A-1DF7DA988AA2}" type="presParOf" srcId="{0D6273AA-4017-4F50-984D-B0EC0C570378}" destId="{E34AD81C-4283-48D7-A6F0-6C9ED697990C}" srcOrd="1" destOrd="0" presId="urn:microsoft.com/office/officeart/2005/8/layout/hList7"/>
    <dgm:cxn modelId="{ECB1E65F-AB20-479D-93F1-5D201200AC47}" type="presParOf" srcId="{E34AD81C-4283-48D7-A6F0-6C9ED697990C}" destId="{9DABF2CB-04BF-4B03-8CAB-15F6548A534F}" srcOrd="0" destOrd="0" presId="urn:microsoft.com/office/officeart/2005/8/layout/hList7"/>
    <dgm:cxn modelId="{7984674B-54F9-4A04-BB5F-E8C764BD0210}" type="presParOf" srcId="{9DABF2CB-04BF-4B03-8CAB-15F6548A534F}" destId="{876DC919-4FC7-4923-91B8-562EF013F169}" srcOrd="0" destOrd="0" presId="urn:microsoft.com/office/officeart/2005/8/layout/hList7"/>
    <dgm:cxn modelId="{DBF0C210-4376-4EA6-AE00-ECBC0D8CCB21}" type="presParOf" srcId="{9DABF2CB-04BF-4B03-8CAB-15F6548A534F}" destId="{C9EE5055-D97A-437D-980B-7B9B56A35901}" srcOrd="1" destOrd="0" presId="urn:microsoft.com/office/officeart/2005/8/layout/hList7"/>
    <dgm:cxn modelId="{051AB407-9E67-4637-9A12-A3D8A8E634CB}" type="presParOf" srcId="{9DABF2CB-04BF-4B03-8CAB-15F6548A534F}" destId="{CC1D252A-339A-45E5-893F-29CBEA2D2A15}" srcOrd="2" destOrd="0" presId="urn:microsoft.com/office/officeart/2005/8/layout/hList7"/>
    <dgm:cxn modelId="{7F5A6F64-74D7-4AED-888A-052E905F4A26}" type="presParOf" srcId="{9DABF2CB-04BF-4B03-8CAB-15F6548A534F}" destId="{CC6DF1E0-8FBB-468A-A934-21DFCC69B95B}" srcOrd="3" destOrd="0" presId="urn:microsoft.com/office/officeart/2005/8/layout/hList7"/>
    <dgm:cxn modelId="{54B2BA22-7D5F-45D9-98CE-6D1047EA149A}" type="presParOf" srcId="{E34AD81C-4283-48D7-A6F0-6C9ED697990C}" destId="{6AE2B701-7C40-4697-87ED-5221466771ED}" srcOrd="1" destOrd="0" presId="urn:microsoft.com/office/officeart/2005/8/layout/hList7"/>
    <dgm:cxn modelId="{7FDFA9C3-F6E7-4CE9-9BA4-A748C8CEFA82}" type="presParOf" srcId="{E34AD81C-4283-48D7-A6F0-6C9ED697990C}" destId="{3B1AB362-8322-4AEE-9D2C-0606957D0A65}" srcOrd="2" destOrd="0" presId="urn:microsoft.com/office/officeart/2005/8/layout/hList7"/>
    <dgm:cxn modelId="{8A892062-0E84-47A2-BE0C-E9181F12A235}" type="presParOf" srcId="{3B1AB362-8322-4AEE-9D2C-0606957D0A65}" destId="{E6720FD8-95F8-4A7C-9C57-7AE66EDBDB7B}" srcOrd="0" destOrd="0" presId="urn:microsoft.com/office/officeart/2005/8/layout/hList7"/>
    <dgm:cxn modelId="{B84A5B4D-093D-4AC2-9BEB-E149164050E6}" type="presParOf" srcId="{3B1AB362-8322-4AEE-9D2C-0606957D0A65}" destId="{B13BC86E-0EDC-4447-8EB5-291325B97497}" srcOrd="1" destOrd="0" presId="urn:microsoft.com/office/officeart/2005/8/layout/hList7"/>
    <dgm:cxn modelId="{C38B182A-79D7-4410-B009-2938E816B163}" type="presParOf" srcId="{3B1AB362-8322-4AEE-9D2C-0606957D0A65}" destId="{71CE1456-2C7E-445C-850F-68F07C5142B6}" srcOrd="2" destOrd="0" presId="urn:microsoft.com/office/officeart/2005/8/layout/hList7"/>
    <dgm:cxn modelId="{23D76361-7570-4B8D-8BFB-988758438DFF}" type="presParOf" srcId="{3B1AB362-8322-4AEE-9D2C-0606957D0A65}" destId="{757CAED7-73A0-4E20-B9EC-3D1EB0D3461A}" srcOrd="3" destOrd="0" presId="urn:microsoft.com/office/officeart/2005/8/layout/hList7"/>
    <dgm:cxn modelId="{A33C1E4E-2126-4651-9673-F08CB2BACB96}" type="presParOf" srcId="{E34AD81C-4283-48D7-A6F0-6C9ED697990C}" destId="{9EFD9EE3-157D-4817-91CD-FA5B9335E22F}" srcOrd="3" destOrd="0" presId="urn:microsoft.com/office/officeart/2005/8/layout/hList7"/>
    <dgm:cxn modelId="{B5DAD42F-9033-4437-BA49-AE40956227EA}" type="presParOf" srcId="{E34AD81C-4283-48D7-A6F0-6C9ED697990C}" destId="{970374DF-6E97-411B-8F30-B004CF2D954C}" srcOrd="4" destOrd="0" presId="urn:microsoft.com/office/officeart/2005/8/layout/hList7"/>
    <dgm:cxn modelId="{7EB694E9-CE9E-44AF-B755-6A2548B713F9}" type="presParOf" srcId="{970374DF-6E97-411B-8F30-B004CF2D954C}" destId="{82123299-05D7-4740-8D9C-C3A0A1F28D29}" srcOrd="0" destOrd="0" presId="urn:microsoft.com/office/officeart/2005/8/layout/hList7"/>
    <dgm:cxn modelId="{DEBAEE16-609B-4647-9764-57BDF658B90E}" type="presParOf" srcId="{970374DF-6E97-411B-8F30-B004CF2D954C}" destId="{C10D2CA0-8A8B-43ED-883F-F1773705B44F}" srcOrd="1" destOrd="0" presId="urn:microsoft.com/office/officeart/2005/8/layout/hList7"/>
    <dgm:cxn modelId="{A94AFB52-42B6-4C32-A00E-6E72160A99F5}" type="presParOf" srcId="{970374DF-6E97-411B-8F30-B004CF2D954C}" destId="{E23ADCDB-F96E-4AAA-AAA0-C550C2B37F49}" srcOrd="2" destOrd="0" presId="urn:microsoft.com/office/officeart/2005/8/layout/hList7"/>
    <dgm:cxn modelId="{B8966A69-0549-4127-8D9C-3FFEC1F3BD9A}" type="presParOf" srcId="{970374DF-6E97-411B-8F30-B004CF2D954C}" destId="{9F561B78-C1E1-48B1-8936-3CD16D3531FE}" srcOrd="3" destOrd="0" presId="urn:microsoft.com/office/officeart/2005/8/layout/hList7"/>
    <dgm:cxn modelId="{EBAD3901-1402-48CE-BCD0-28346628B0B9}" type="presParOf" srcId="{E34AD81C-4283-48D7-A6F0-6C9ED697990C}" destId="{ACCE32F0-D547-4FCE-A953-C8F25F8C8157}" srcOrd="5" destOrd="0" presId="urn:microsoft.com/office/officeart/2005/8/layout/hList7"/>
    <dgm:cxn modelId="{295B0B95-33AD-441C-9EB8-0BB111E09B04}" type="presParOf" srcId="{E34AD81C-4283-48D7-A6F0-6C9ED697990C}" destId="{B0C1C43E-1A93-4271-B151-FCA34F34FC2B}" srcOrd="6" destOrd="0" presId="urn:microsoft.com/office/officeart/2005/8/layout/hList7"/>
    <dgm:cxn modelId="{D5EEC47E-DC7C-4F22-8679-CE6639009674}" type="presParOf" srcId="{B0C1C43E-1A93-4271-B151-FCA34F34FC2B}" destId="{6DE2310B-83AC-4DC9-BB8F-41CD477B478F}" srcOrd="0" destOrd="0" presId="urn:microsoft.com/office/officeart/2005/8/layout/hList7"/>
    <dgm:cxn modelId="{4E854A95-1F37-41EB-9EA5-9583DB38A4EF}" type="presParOf" srcId="{B0C1C43E-1A93-4271-B151-FCA34F34FC2B}" destId="{403BC218-244E-42D4-AE75-E4E478F64D9C}" srcOrd="1" destOrd="0" presId="urn:microsoft.com/office/officeart/2005/8/layout/hList7"/>
    <dgm:cxn modelId="{DEEEA093-CEC2-42F1-A1C2-FA0897621497}" type="presParOf" srcId="{B0C1C43E-1A93-4271-B151-FCA34F34FC2B}" destId="{2F090815-C6FB-4CF9-9A26-7EF618CA7768}" srcOrd="2" destOrd="0" presId="urn:microsoft.com/office/officeart/2005/8/layout/hList7"/>
    <dgm:cxn modelId="{038CA1E8-05F4-4D10-90E1-5DD6DC5F4946}" type="presParOf" srcId="{B0C1C43E-1A93-4271-B151-FCA34F34FC2B}" destId="{D35CF92C-734B-46CD-9636-EEE0BB19DB6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D1DAD8D-01EE-49BE-AA87-AB538492C0D1}"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174DF221-B0CD-4A9D-A083-853F52F22645}">
      <dgm:prSet phldrT="[Text]"/>
      <dgm:spPr/>
      <dgm:t>
        <a:bodyPr/>
        <a:lstStyle/>
        <a:p>
          <a:r>
            <a:rPr lang="en-US" dirty="0" smtClean="0"/>
            <a:t>Community-Based Organization Led</a:t>
          </a:r>
          <a:endParaRPr lang="en-US" dirty="0"/>
        </a:p>
      </dgm:t>
    </dgm:pt>
    <dgm:pt modelId="{D232DCC7-E20A-4B06-9469-5D563DC144D5}" type="parTrans" cxnId="{324CA103-0F49-49E2-AD00-96D2EF0F453A}">
      <dgm:prSet/>
      <dgm:spPr/>
      <dgm:t>
        <a:bodyPr/>
        <a:lstStyle/>
        <a:p>
          <a:endParaRPr lang="en-US"/>
        </a:p>
      </dgm:t>
    </dgm:pt>
    <dgm:pt modelId="{8C8758BB-1866-40D3-A466-8566052303A5}" type="sibTrans" cxnId="{324CA103-0F49-49E2-AD00-96D2EF0F453A}">
      <dgm:prSet/>
      <dgm:spPr/>
      <dgm:t>
        <a:bodyPr/>
        <a:lstStyle/>
        <a:p>
          <a:endParaRPr lang="en-US"/>
        </a:p>
      </dgm:t>
    </dgm:pt>
    <dgm:pt modelId="{969B73AA-9499-434C-BBCD-6243F88FC36F}">
      <dgm:prSet phldrT="[Text]"/>
      <dgm:spPr/>
      <dgm:t>
        <a:bodyPr/>
        <a:lstStyle/>
        <a:p>
          <a:r>
            <a:rPr lang="en-US" dirty="0" smtClean="0"/>
            <a:t>Lead Partner Agency</a:t>
          </a:r>
          <a:endParaRPr lang="en-US" dirty="0"/>
        </a:p>
      </dgm:t>
    </dgm:pt>
    <dgm:pt modelId="{350ADD2A-EE91-46F0-A5B9-B9C9D18B97A1}" type="parTrans" cxnId="{8ED0D6F5-A440-488D-B7A8-2A2718DE77BD}">
      <dgm:prSet/>
      <dgm:spPr/>
      <dgm:t>
        <a:bodyPr/>
        <a:lstStyle/>
        <a:p>
          <a:endParaRPr lang="en-US"/>
        </a:p>
      </dgm:t>
    </dgm:pt>
    <dgm:pt modelId="{8A804C94-A9D9-4FCF-84E3-06F09AD3DFD1}" type="sibTrans" cxnId="{8ED0D6F5-A440-488D-B7A8-2A2718DE77BD}">
      <dgm:prSet/>
      <dgm:spPr/>
      <dgm:t>
        <a:bodyPr/>
        <a:lstStyle/>
        <a:p>
          <a:endParaRPr lang="en-US"/>
        </a:p>
      </dgm:t>
    </dgm:pt>
    <dgm:pt modelId="{156D9AE5-61DD-4D92-AE8C-E7329B214D18}">
      <dgm:prSet phldrT="[Text]"/>
      <dgm:spPr/>
      <dgm:t>
        <a:bodyPr/>
        <a:lstStyle/>
        <a:p>
          <a:r>
            <a:rPr lang="en-US" dirty="0" smtClean="0"/>
            <a:t>Runs afterschool programs and coordinates services</a:t>
          </a:r>
          <a:endParaRPr lang="en-US" dirty="0"/>
        </a:p>
      </dgm:t>
    </dgm:pt>
    <dgm:pt modelId="{0268C655-B570-447C-9C5D-DD5937CCC2F2}" type="parTrans" cxnId="{1D10617F-69FF-4B3D-B551-AC586AE6D4CC}">
      <dgm:prSet/>
      <dgm:spPr/>
      <dgm:t>
        <a:bodyPr/>
        <a:lstStyle/>
        <a:p>
          <a:endParaRPr lang="en-US"/>
        </a:p>
      </dgm:t>
    </dgm:pt>
    <dgm:pt modelId="{EE8EA460-BD14-4370-8D68-FCCCCB316284}" type="sibTrans" cxnId="{1D10617F-69FF-4B3D-B551-AC586AE6D4CC}">
      <dgm:prSet/>
      <dgm:spPr/>
      <dgm:t>
        <a:bodyPr/>
        <a:lstStyle/>
        <a:p>
          <a:endParaRPr lang="en-US"/>
        </a:p>
      </dgm:t>
    </dgm:pt>
    <dgm:pt modelId="{B3A3868E-B693-4473-A20D-EA285A9E29AC}">
      <dgm:prSet phldrT="[Text]"/>
      <dgm:spPr/>
      <dgm:t>
        <a:bodyPr/>
        <a:lstStyle/>
        <a:p>
          <a:r>
            <a:rPr lang="en-US" dirty="0" smtClean="0"/>
            <a:t>School-District Led</a:t>
          </a:r>
          <a:endParaRPr lang="en-US" dirty="0"/>
        </a:p>
      </dgm:t>
    </dgm:pt>
    <dgm:pt modelId="{2425E1E1-BAA5-4F19-BBD9-1B09D08A4C42}" type="parTrans" cxnId="{E1FCD3AC-BC40-4194-9FE7-4669F3DBACC7}">
      <dgm:prSet/>
      <dgm:spPr/>
      <dgm:t>
        <a:bodyPr/>
        <a:lstStyle/>
        <a:p>
          <a:endParaRPr lang="en-US"/>
        </a:p>
      </dgm:t>
    </dgm:pt>
    <dgm:pt modelId="{C8730BAD-E243-4A6A-BBB1-3A30CEAAA61F}" type="sibTrans" cxnId="{E1FCD3AC-BC40-4194-9FE7-4669F3DBACC7}">
      <dgm:prSet/>
      <dgm:spPr/>
      <dgm:t>
        <a:bodyPr/>
        <a:lstStyle/>
        <a:p>
          <a:endParaRPr lang="en-US"/>
        </a:p>
      </dgm:t>
    </dgm:pt>
    <dgm:pt modelId="{F2772785-E9DC-4F22-8948-4A94C58D680C}">
      <dgm:prSet phldrT="[Text]"/>
      <dgm:spPr/>
      <dgm:t>
        <a:bodyPr/>
        <a:lstStyle/>
        <a:p>
          <a:r>
            <a:rPr lang="en-US" dirty="0" smtClean="0"/>
            <a:t>School district as backbone</a:t>
          </a:r>
          <a:endParaRPr lang="en-US" dirty="0"/>
        </a:p>
      </dgm:t>
    </dgm:pt>
    <dgm:pt modelId="{B35093DA-0F8C-4903-A8D9-F0BAAFA71D8E}" type="parTrans" cxnId="{065F6181-2490-471F-AA28-867788AD23A8}">
      <dgm:prSet/>
      <dgm:spPr/>
      <dgm:t>
        <a:bodyPr/>
        <a:lstStyle/>
        <a:p>
          <a:endParaRPr lang="en-US"/>
        </a:p>
      </dgm:t>
    </dgm:pt>
    <dgm:pt modelId="{A541547E-182B-4AE5-B215-A4AB4CB2119F}" type="sibTrans" cxnId="{065F6181-2490-471F-AA28-867788AD23A8}">
      <dgm:prSet/>
      <dgm:spPr/>
      <dgm:t>
        <a:bodyPr/>
        <a:lstStyle/>
        <a:p>
          <a:endParaRPr lang="en-US"/>
        </a:p>
      </dgm:t>
    </dgm:pt>
    <dgm:pt modelId="{7417EEBD-F0A4-4D5B-A970-AF0CEAC9F764}">
      <dgm:prSet phldrT="[Text]"/>
      <dgm:spPr/>
      <dgm:t>
        <a:bodyPr/>
        <a:lstStyle/>
        <a:p>
          <a:r>
            <a:rPr lang="en-US" dirty="0" smtClean="0"/>
            <a:t>Outside Community Building</a:t>
          </a:r>
          <a:endParaRPr lang="en-US" dirty="0"/>
        </a:p>
      </dgm:t>
    </dgm:pt>
    <dgm:pt modelId="{D53B70EE-E07F-4B30-8A1B-A8E4974786C3}" type="parTrans" cxnId="{B3EFCCA8-DFF0-4A84-B296-AADBEFFDCC3D}">
      <dgm:prSet/>
      <dgm:spPr/>
      <dgm:t>
        <a:bodyPr/>
        <a:lstStyle/>
        <a:p>
          <a:endParaRPr lang="en-US"/>
        </a:p>
      </dgm:t>
    </dgm:pt>
    <dgm:pt modelId="{E31611BC-4EDF-42FF-8002-A4BDD54FFF52}" type="sibTrans" cxnId="{B3EFCCA8-DFF0-4A84-B296-AADBEFFDCC3D}">
      <dgm:prSet/>
      <dgm:spPr/>
      <dgm:t>
        <a:bodyPr/>
        <a:lstStyle/>
        <a:p>
          <a:endParaRPr lang="en-US"/>
        </a:p>
      </dgm:t>
    </dgm:pt>
    <dgm:pt modelId="{9F8F500D-BB77-4972-9B99-B0A32FB4C6BA}">
      <dgm:prSet phldrT="[Text]"/>
      <dgm:spPr/>
      <dgm:t>
        <a:bodyPr/>
        <a:lstStyle/>
        <a:p>
          <a:r>
            <a:rPr lang="en-US" dirty="0" smtClean="0"/>
            <a:t>Instead of services in the building, an outside community organization houses service</a:t>
          </a:r>
          <a:endParaRPr lang="en-US" dirty="0"/>
        </a:p>
      </dgm:t>
    </dgm:pt>
    <dgm:pt modelId="{25683FE5-FFD0-471F-8ADD-F538B88423CB}" type="parTrans" cxnId="{D1EFDB94-EE3D-4727-A1DE-02B999FB530D}">
      <dgm:prSet/>
      <dgm:spPr/>
      <dgm:t>
        <a:bodyPr/>
        <a:lstStyle/>
        <a:p>
          <a:endParaRPr lang="en-US"/>
        </a:p>
      </dgm:t>
    </dgm:pt>
    <dgm:pt modelId="{5679F98A-A2C0-4E1F-BF2B-063EED1FFCF2}" type="sibTrans" cxnId="{D1EFDB94-EE3D-4727-A1DE-02B999FB530D}">
      <dgm:prSet/>
      <dgm:spPr/>
      <dgm:t>
        <a:bodyPr/>
        <a:lstStyle/>
        <a:p>
          <a:endParaRPr lang="en-US"/>
        </a:p>
      </dgm:t>
    </dgm:pt>
    <dgm:pt modelId="{D332CDFC-6926-47C8-A12B-0EB1BF010CED}">
      <dgm:prSet phldrT="[Text]"/>
      <dgm:spPr/>
      <dgm:t>
        <a:bodyPr/>
        <a:lstStyle/>
        <a:p>
          <a:r>
            <a:rPr lang="en-US" dirty="0" smtClean="0"/>
            <a:t>Volunteer/Philanthropy Focus </a:t>
          </a:r>
          <a:endParaRPr lang="en-US" dirty="0"/>
        </a:p>
      </dgm:t>
    </dgm:pt>
    <dgm:pt modelId="{63E2CB61-31D6-488A-81E7-115C760BD843}" type="parTrans" cxnId="{AA53E84B-8062-4AC3-ABAF-C5EEBE321E37}">
      <dgm:prSet/>
      <dgm:spPr/>
      <dgm:t>
        <a:bodyPr/>
        <a:lstStyle/>
        <a:p>
          <a:endParaRPr lang="en-US"/>
        </a:p>
      </dgm:t>
    </dgm:pt>
    <dgm:pt modelId="{5FE7EE70-B7EB-4279-96A1-C3E83C3389A1}" type="sibTrans" cxnId="{AA53E84B-8062-4AC3-ABAF-C5EEBE321E37}">
      <dgm:prSet/>
      <dgm:spPr/>
      <dgm:t>
        <a:bodyPr/>
        <a:lstStyle/>
        <a:p>
          <a:endParaRPr lang="en-US"/>
        </a:p>
      </dgm:t>
    </dgm:pt>
    <dgm:pt modelId="{901AE0BF-2906-4B7C-B530-9264EB538347}">
      <dgm:prSet phldrT="[Text]"/>
      <dgm:spPr/>
      <dgm:t>
        <a:bodyPr/>
        <a:lstStyle/>
        <a:p>
          <a:r>
            <a:rPr lang="en-US" dirty="0" smtClean="0"/>
            <a:t>Emerging Models </a:t>
          </a:r>
          <a:endParaRPr lang="en-US" dirty="0"/>
        </a:p>
      </dgm:t>
    </dgm:pt>
    <dgm:pt modelId="{F569F6F3-63A4-4715-A61F-786CFB7FD9BC}" type="parTrans" cxnId="{B3859829-09A0-492E-8932-AE0AB2013D8D}">
      <dgm:prSet/>
      <dgm:spPr/>
      <dgm:t>
        <a:bodyPr/>
        <a:lstStyle/>
        <a:p>
          <a:endParaRPr lang="en-US"/>
        </a:p>
      </dgm:t>
    </dgm:pt>
    <dgm:pt modelId="{D0BAFD58-1EEB-40C9-985F-9DF6C0E17D81}" type="sibTrans" cxnId="{B3859829-09A0-492E-8932-AE0AB2013D8D}">
      <dgm:prSet/>
      <dgm:spPr/>
      <dgm:t>
        <a:bodyPr/>
        <a:lstStyle/>
        <a:p>
          <a:endParaRPr lang="en-US"/>
        </a:p>
      </dgm:t>
    </dgm:pt>
    <dgm:pt modelId="{7D811444-B682-486E-AA1C-2A35729AA534}">
      <dgm:prSet phldrT="[Text]"/>
      <dgm:spPr/>
      <dgm:t>
        <a:bodyPr/>
        <a:lstStyle/>
        <a:p>
          <a:r>
            <a:rPr lang="en-US" dirty="0" smtClean="0"/>
            <a:t>Resource coordinator</a:t>
          </a:r>
          <a:endParaRPr lang="en-US" dirty="0"/>
        </a:p>
      </dgm:t>
    </dgm:pt>
    <dgm:pt modelId="{E6F55D30-5698-4321-AE96-85F80FC4AD09}" type="parTrans" cxnId="{96808A04-1695-4DDB-9D9B-B4EF3B3BC691}">
      <dgm:prSet/>
      <dgm:spPr/>
      <dgm:t>
        <a:bodyPr/>
        <a:lstStyle/>
        <a:p>
          <a:endParaRPr lang="en-US"/>
        </a:p>
      </dgm:t>
    </dgm:pt>
    <dgm:pt modelId="{75C23B8D-803F-4097-AF77-AB0123EB3E59}" type="sibTrans" cxnId="{96808A04-1695-4DDB-9D9B-B4EF3B3BC691}">
      <dgm:prSet/>
      <dgm:spPr/>
      <dgm:t>
        <a:bodyPr/>
        <a:lstStyle/>
        <a:p>
          <a:endParaRPr lang="en-US"/>
        </a:p>
      </dgm:t>
    </dgm:pt>
    <dgm:pt modelId="{D6CA888C-123B-4E03-AE00-FF7CEA192834}">
      <dgm:prSet phldrT="[Text]"/>
      <dgm:spPr/>
      <dgm:t>
        <a:bodyPr/>
        <a:lstStyle/>
        <a:p>
          <a:r>
            <a:rPr lang="en-US" dirty="0" smtClean="0"/>
            <a:t>Schools often run afterschool and identify partners or partners with outside contractors</a:t>
          </a:r>
          <a:endParaRPr lang="en-US" dirty="0"/>
        </a:p>
      </dgm:t>
    </dgm:pt>
    <dgm:pt modelId="{A003DF8F-00DB-43F6-8221-8AB5E3017D48}" type="parTrans" cxnId="{8FC625B3-B067-4BA4-B04F-09EA11B5CDF9}">
      <dgm:prSet/>
      <dgm:spPr/>
      <dgm:t>
        <a:bodyPr/>
        <a:lstStyle/>
        <a:p>
          <a:endParaRPr lang="en-US"/>
        </a:p>
      </dgm:t>
    </dgm:pt>
    <dgm:pt modelId="{30AA2838-7CB3-425D-87B7-5CEAADBC1A00}" type="sibTrans" cxnId="{8FC625B3-B067-4BA4-B04F-09EA11B5CDF9}">
      <dgm:prSet/>
      <dgm:spPr/>
      <dgm:t>
        <a:bodyPr/>
        <a:lstStyle/>
        <a:p>
          <a:endParaRPr lang="en-US"/>
        </a:p>
      </dgm:t>
    </dgm:pt>
    <dgm:pt modelId="{4E124DAC-E256-4A0A-92AD-88A65ABE251B}">
      <dgm:prSet phldrT="[Text]"/>
      <dgm:spPr/>
      <dgm:t>
        <a:bodyPr/>
        <a:lstStyle/>
        <a:p>
          <a:r>
            <a:rPr lang="en-US" dirty="0" smtClean="0"/>
            <a:t>Sends services into the school</a:t>
          </a:r>
          <a:endParaRPr lang="en-US" dirty="0"/>
        </a:p>
      </dgm:t>
    </dgm:pt>
    <dgm:pt modelId="{34FCE818-65E4-4ED1-9EA8-066D8E5C94F4}" type="parTrans" cxnId="{92217DBB-56BF-45A0-87CE-352C23D923CA}">
      <dgm:prSet/>
      <dgm:spPr/>
      <dgm:t>
        <a:bodyPr/>
        <a:lstStyle/>
        <a:p>
          <a:endParaRPr lang="en-US"/>
        </a:p>
      </dgm:t>
    </dgm:pt>
    <dgm:pt modelId="{B23E2010-9530-477E-B126-58248F67AC95}" type="sibTrans" cxnId="{92217DBB-56BF-45A0-87CE-352C23D923CA}">
      <dgm:prSet/>
      <dgm:spPr/>
      <dgm:t>
        <a:bodyPr/>
        <a:lstStyle/>
        <a:p>
          <a:endParaRPr lang="en-US"/>
        </a:p>
      </dgm:t>
    </dgm:pt>
    <dgm:pt modelId="{9B341BE6-ADDE-4529-837B-00F08622449D}">
      <dgm:prSet phldrT="[Text]"/>
      <dgm:spPr/>
      <dgm:t>
        <a:bodyPr/>
        <a:lstStyle/>
        <a:p>
          <a:r>
            <a:rPr lang="en-US" dirty="0" smtClean="0"/>
            <a:t>Not funded through public dollars</a:t>
          </a:r>
          <a:endParaRPr lang="en-US" dirty="0"/>
        </a:p>
      </dgm:t>
    </dgm:pt>
    <dgm:pt modelId="{90CBF889-CB2F-4028-A359-B80F059010FB}" type="parTrans" cxnId="{CE317A0B-77B8-48DB-B057-AEADFB8F0432}">
      <dgm:prSet/>
      <dgm:spPr/>
      <dgm:t>
        <a:bodyPr/>
        <a:lstStyle/>
        <a:p>
          <a:endParaRPr lang="en-US"/>
        </a:p>
      </dgm:t>
    </dgm:pt>
    <dgm:pt modelId="{797C2462-AA36-487D-867B-43EA5D5C2643}" type="sibTrans" cxnId="{CE317A0B-77B8-48DB-B057-AEADFB8F0432}">
      <dgm:prSet/>
      <dgm:spPr/>
      <dgm:t>
        <a:bodyPr/>
        <a:lstStyle/>
        <a:p>
          <a:endParaRPr lang="en-US"/>
        </a:p>
      </dgm:t>
    </dgm:pt>
    <dgm:pt modelId="{DFA151A2-B36B-4522-BD8A-5CD7859BFF5F}">
      <dgm:prSet phldrT="[Text]"/>
      <dgm:spPr/>
      <dgm:t>
        <a:bodyPr/>
        <a:lstStyle/>
        <a:p>
          <a:r>
            <a:rPr lang="en-US" dirty="0" smtClean="0"/>
            <a:t>Strong partnerships with private entities to support programming</a:t>
          </a:r>
          <a:endParaRPr lang="en-US" dirty="0"/>
        </a:p>
      </dgm:t>
    </dgm:pt>
    <dgm:pt modelId="{874A981B-7E83-4C6F-B5C4-960A78023B59}" type="parTrans" cxnId="{A03F5C39-36FA-4733-ADB8-F981F16E453C}">
      <dgm:prSet/>
      <dgm:spPr/>
      <dgm:t>
        <a:bodyPr/>
        <a:lstStyle/>
        <a:p>
          <a:endParaRPr lang="en-US"/>
        </a:p>
      </dgm:t>
    </dgm:pt>
    <dgm:pt modelId="{113EAE52-907E-48F8-82E0-DA38FDEC5450}" type="sibTrans" cxnId="{A03F5C39-36FA-4733-ADB8-F981F16E453C}">
      <dgm:prSet/>
      <dgm:spPr/>
      <dgm:t>
        <a:bodyPr/>
        <a:lstStyle/>
        <a:p>
          <a:endParaRPr lang="en-US"/>
        </a:p>
      </dgm:t>
    </dgm:pt>
    <dgm:pt modelId="{CE5D1281-8D60-4D25-8515-AB7CBFBACE66}">
      <dgm:prSet phldrT="[Text]"/>
      <dgm:spPr/>
      <dgm:t>
        <a:bodyPr/>
        <a:lstStyle/>
        <a:p>
          <a:r>
            <a:rPr lang="en-US" dirty="0" smtClean="0"/>
            <a:t>Just starting out</a:t>
          </a:r>
          <a:endParaRPr lang="en-US" dirty="0"/>
        </a:p>
      </dgm:t>
    </dgm:pt>
    <dgm:pt modelId="{F4E0C42D-CB68-45D4-B30C-4F47928156E2}" type="parTrans" cxnId="{E6ED2B93-F515-4A2F-822E-67FBE66FD8EA}">
      <dgm:prSet/>
      <dgm:spPr/>
      <dgm:t>
        <a:bodyPr/>
        <a:lstStyle/>
        <a:p>
          <a:endParaRPr lang="en-US"/>
        </a:p>
      </dgm:t>
    </dgm:pt>
    <dgm:pt modelId="{43D975FA-F05B-4779-A010-6E167F09E35E}" type="sibTrans" cxnId="{E6ED2B93-F515-4A2F-822E-67FBE66FD8EA}">
      <dgm:prSet/>
      <dgm:spPr/>
      <dgm:t>
        <a:bodyPr/>
        <a:lstStyle/>
        <a:p>
          <a:endParaRPr lang="en-US"/>
        </a:p>
      </dgm:t>
    </dgm:pt>
    <dgm:pt modelId="{4507BF0D-941D-4736-A5A0-CCD545135E73}">
      <dgm:prSet phldrT="[Text]"/>
      <dgm:spPr/>
      <dgm:t>
        <a:bodyPr/>
        <a:lstStyle/>
        <a:p>
          <a:r>
            <a:rPr lang="en-US" dirty="0" smtClean="0"/>
            <a:t>May not be fully funded </a:t>
          </a:r>
          <a:endParaRPr lang="en-US" dirty="0"/>
        </a:p>
      </dgm:t>
    </dgm:pt>
    <dgm:pt modelId="{952EA967-3282-40A8-8FD0-E54FEB936053}" type="parTrans" cxnId="{4119C43A-43A2-4A81-81A7-0771D019F0A7}">
      <dgm:prSet/>
      <dgm:spPr/>
      <dgm:t>
        <a:bodyPr/>
        <a:lstStyle/>
        <a:p>
          <a:endParaRPr lang="en-US"/>
        </a:p>
      </dgm:t>
    </dgm:pt>
    <dgm:pt modelId="{B8B63868-8817-4298-B39E-A56767C29C0E}" type="sibTrans" cxnId="{4119C43A-43A2-4A81-81A7-0771D019F0A7}">
      <dgm:prSet/>
      <dgm:spPr/>
      <dgm:t>
        <a:bodyPr/>
        <a:lstStyle/>
        <a:p>
          <a:endParaRPr lang="en-US"/>
        </a:p>
      </dgm:t>
    </dgm:pt>
    <dgm:pt modelId="{7D27363E-BB7D-4F75-AD67-A3998CA21847}">
      <dgm:prSet phldrT="[Text]"/>
      <dgm:spPr/>
      <dgm:t>
        <a:bodyPr/>
        <a:lstStyle/>
        <a:p>
          <a:r>
            <a:rPr lang="en-US" dirty="0" smtClean="0"/>
            <a:t>May have one resource coordinators for multiple schools</a:t>
          </a:r>
          <a:endParaRPr lang="en-US" dirty="0"/>
        </a:p>
      </dgm:t>
    </dgm:pt>
    <dgm:pt modelId="{372CF2B1-2F65-4E43-BCFB-A7C0EC69FE49}" type="parTrans" cxnId="{E68E29E6-8136-43B6-96CB-BA849E4748F4}">
      <dgm:prSet/>
      <dgm:spPr/>
      <dgm:t>
        <a:bodyPr/>
        <a:lstStyle/>
        <a:p>
          <a:endParaRPr lang="en-US"/>
        </a:p>
      </dgm:t>
    </dgm:pt>
    <dgm:pt modelId="{350AE375-ABB4-4BF3-9C20-662E08E66178}" type="sibTrans" cxnId="{E68E29E6-8136-43B6-96CB-BA849E4748F4}">
      <dgm:prSet/>
      <dgm:spPr/>
      <dgm:t>
        <a:bodyPr/>
        <a:lstStyle/>
        <a:p>
          <a:endParaRPr lang="en-US"/>
        </a:p>
      </dgm:t>
    </dgm:pt>
    <dgm:pt modelId="{CF3D2D83-C473-4FF3-A685-2D8CA767CBA3}">
      <dgm:prSet phldrT="[Text]"/>
      <dgm:spPr/>
      <dgm:t>
        <a:bodyPr/>
        <a:lstStyle/>
        <a:p>
          <a:endParaRPr lang="en-US" dirty="0"/>
        </a:p>
      </dgm:t>
    </dgm:pt>
    <dgm:pt modelId="{004F693E-2838-40F6-8206-57A5D2ACF92F}" type="parTrans" cxnId="{43E1EFF2-9DC0-4114-B0A8-9BF962273FEB}">
      <dgm:prSet/>
      <dgm:spPr/>
      <dgm:t>
        <a:bodyPr/>
        <a:lstStyle/>
        <a:p>
          <a:endParaRPr lang="en-US"/>
        </a:p>
      </dgm:t>
    </dgm:pt>
    <dgm:pt modelId="{8187F559-F912-4050-A0AA-03D58FDF2E03}" type="sibTrans" cxnId="{43E1EFF2-9DC0-4114-B0A8-9BF962273FEB}">
      <dgm:prSet/>
      <dgm:spPr/>
      <dgm:t>
        <a:bodyPr/>
        <a:lstStyle/>
        <a:p>
          <a:endParaRPr lang="en-US"/>
        </a:p>
      </dgm:t>
    </dgm:pt>
    <dgm:pt modelId="{D0E6C999-12D8-481E-A783-3450072E450C}" type="pres">
      <dgm:prSet presAssocID="{BD1DAD8D-01EE-49BE-AA87-AB538492C0D1}" presName="Name0" presStyleCnt="0">
        <dgm:presLayoutVars>
          <dgm:dir/>
          <dgm:animLvl val="lvl"/>
          <dgm:resizeHandles val="exact"/>
        </dgm:presLayoutVars>
      </dgm:prSet>
      <dgm:spPr/>
      <dgm:t>
        <a:bodyPr/>
        <a:lstStyle/>
        <a:p>
          <a:endParaRPr lang="en-US"/>
        </a:p>
      </dgm:t>
    </dgm:pt>
    <dgm:pt modelId="{E1D0D9FB-51E2-4B54-B95A-1B6E474F0952}" type="pres">
      <dgm:prSet presAssocID="{174DF221-B0CD-4A9D-A083-853F52F22645}" presName="composite" presStyleCnt="0"/>
      <dgm:spPr/>
    </dgm:pt>
    <dgm:pt modelId="{48663BB5-570C-48FA-8131-E6615BAEE7FD}" type="pres">
      <dgm:prSet presAssocID="{174DF221-B0CD-4A9D-A083-853F52F22645}" presName="parTx" presStyleLbl="alignNode1" presStyleIdx="0" presStyleCnt="5">
        <dgm:presLayoutVars>
          <dgm:chMax val="0"/>
          <dgm:chPref val="0"/>
          <dgm:bulletEnabled val="1"/>
        </dgm:presLayoutVars>
      </dgm:prSet>
      <dgm:spPr/>
      <dgm:t>
        <a:bodyPr/>
        <a:lstStyle/>
        <a:p>
          <a:endParaRPr lang="en-US"/>
        </a:p>
      </dgm:t>
    </dgm:pt>
    <dgm:pt modelId="{397EF826-54DB-427B-AC9D-BE616E8F238F}" type="pres">
      <dgm:prSet presAssocID="{174DF221-B0CD-4A9D-A083-853F52F22645}" presName="desTx" presStyleLbl="alignAccFollowNode1" presStyleIdx="0" presStyleCnt="5">
        <dgm:presLayoutVars>
          <dgm:bulletEnabled val="1"/>
        </dgm:presLayoutVars>
      </dgm:prSet>
      <dgm:spPr/>
      <dgm:t>
        <a:bodyPr/>
        <a:lstStyle/>
        <a:p>
          <a:endParaRPr lang="en-US"/>
        </a:p>
      </dgm:t>
    </dgm:pt>
    <dgm:pt modelId="{1B93AE17-5BE2-4FC4-8E12-831600672755}" type="pres">
      <dgm:prSet presAssocID="{8C8758BB-1866-40D3-A466-8566052303A5}" presName="space" presStyleCnt="0"/>
      <dgm:spPr/>
    </dgm:pt>
    <dgm:pt modelId="{ECFF0438-556D-4656-9607-BD6F1A7EE6CB}" type="pres">
      <dgm:prSet presAssocID="{B3A3868E-B693-4473-A20D-EA285A9E29AC}" presName="composite" presStyleCnt="0"/>
      <dgm:spPr/>
    </dgm:pt>
    <dgm:pt modelId="{A69D7886-E303-4056-8B1A-CC0C8B23F6DF}" type="pres">
      <dgm:prSet presAssocID="{B3A3868E-B693-4473-A20D-EA285A9E29AC}" presName="parTx" presStyleLbl="alignNode1" presStyleIdx="1" presStyleCnt="5">
        <dgm:presLayoutVars>
          <dgm:chMax val="0"/>
          <dgm:chPref val="0"/>
          <dgm:bulletEnabled val="1"/>
        </dgm:presLayoutVars>
      </dgm:prSet>
      <dgm:spPr/>
      <dgm:t>
        <a:bodyPr/>
        <a:lstStyle/>
        <a:p>
          <a:endParaRPr lang="en-US"/>
        </a:p>
      </dgm:t>
    </dgm:pt>
    <dgm:pt modelId="{E8499DAA-C4A1-4C54-99C3-6F655F865952}" type="pres">
      <dgm:prSet presAssocID="{B3A3868E-B693-4473-A20D-EA285A9E29AC}" presName="desTx" presStyleLbl="alignAccFollowNode1" presStyleIdx="1" presStyleCnt="5">
        <dgm:presLayoutVars>
          <dgm:bulletEnabled val="1"/>
        </dgm:presLayoutVars>
      </dgm:prSet>
      <dgm:spPr/>
      <dgm:t>
        <a:bodyPr/>
        <a:lstStyle/>
        <a:p>
          <a:endParaRPr lang="en-US"/>
        </a:p>
      </dgm:t>
    </dgm:pt>
    <dgm:pt modelId="{7C672F3C-B2B7-4E54-BD4D-A8F412782411}" type="pres">
      <dgm:prSet presAssocID="{C8730BAD-E243-4A6A-BBB1-3A30CEAAA61F}" presName="space" presStyleCnt="0"/>
      <dgm:spPr/>
    </dgm:pt>
    <dgm:pt modelId="{50474B6B-0445-4394-A269-D007561183E0}" type="pres">
      <dgm:prSet presAssocID="{7417EEBD-F0A4-4D5B-A970-AF0CEAC9F764}" presName="composite" presStyleCnt="0"/>
      <dgm:spPr/>
    </dgm:pt>
    <dgm:pt modelId="{89CB770E-39D8-45B2-A185-86EC75A00496}" type="pres">
      <dgm:prSet presAssocID="{7417EEBD-F0A4-4D5B-A970-AF0CEAC9F764}" presName="parTx" presStyleLbl="alignNode1" presStyleIdx="2" presStyleCnt="5">
        <dgm:presLayoutVars>
          <dgm:chMax val="0"/>
          <dgm:chPref val="0"/>
          <dgm:bulletEnabled val="1"/>
        </dgm:presLayoutVars>
      </dgm:prSet>
      <dgm:spPr/>
      <dgm:t>
        <a:bodyPr/>
        <a:lstStyle/>
        <a:p>
          <a:endParaRPr lang="en-US"/>
        </a:p>
      </dgm:t>
    </dgm:pt>
    <dgm:pt modelId="{BD629774-B402-4DA5-A54F-53DD4BA73B7D}" type="pres">
      <dgm:prSet presAssocID="{7417EEBD-F0A4-4D5B-A970-AF0CEAC9F764}" presName="desTx" presStyleLbl="alignAccFollowNode1" presStyleIdx="2" presStyleCnt="5">
        <dgm:presLayoutVars>
          <dgm:bulletEnabled val="1"/>
        </dgm:presLayoutVars>
      </dgm:prSet>
      <dgm:spPr/>
      <dgm:t>
        <a:bodyPr/>
        <a:lstStyle/>
        <a:p>
          <a:endParaRPr lang="en-US"/>
        </a:p>
      </dgm:t>
    </dgm:pt>
    <dgm:pt modelId="{28DDD63C-AA70-40DA-9FEA-395292748193}" type="pres">
      <dgm:prSet presAssocID="{E31611BC-4EDF-42FF-8002-A4BDD54FFF52}" presName="space" presStyleCnt="0"/>
      <dgm:spPr/>
    </dgm:pt>
    <dgm:pt modelId="{90515798-4B08-41C7-BC34-2AA7030108E4}" type="pres">
      <dgm:prSet presAssocID="{D332CDFC-6926-47C8-A12B-0EB1BF010CED}" presName="composite" presStyleCnt="0"/>
      <dgm:spPr/>
    </dgm:pt>
    <dgm:pt modelId="{BDA9E853-5C8C-45AE-91E8-7FF753C46C1F}" type="pres">
      <dgm:prSet presAssocID="{D332CDFC-6926-47C8-A12B-0EB1BF010CED}" presName="parTx" presStyleLbl="alignNode1" presStyleIdx="3" presStyleCnt="5">
        <dgm:presLayoutVars>
          <dgm:chMax val="0"/>
          <dgm:chPref val="0"/>
          <dgm:bulletEnabled val="1"/>
        </dgm:presLayoutVars>
      </dgm:prSet>
      <dgm:spPr/>
      <dgm:t>
        <a:bodyPr/>
        <a:lstStyle/>
        <a:p>
          <a:endParaRPr lang="en-US"/>
        </a:p>
      </dgm:t>
    </dgm:pt>
    <dgm:pt modelId="{B18436F9-0C2A-4096-8D37-3D5667255027}" type="pres">
      <dgm:prSet presAssocID="{D332CDFC-6926-47C8-A12B-0EB1BF010CED}" presName="desTx" presStyleLbl="alignAccFollowNode1" presStyleIdx="3" presStyleCnt="5">
        <dgm:presLayoutVars>
          <dgm:bulletEnabled val="1"/>
        </dgm:presLayoutVars>
      </dgm:prSet>
      <dgm:spPr/>
      <dgm:t>
        <a:bodyPr/>
        <a:lstStyle/>
        <a:p>
          <a:endParaRPr lang="en-US"/>
        </a:p>
      </dgm:t>
    </dgm:pt>
    <dgm:pt modelId="{FE2B63BF-8523-4B26-BBD0-161498852C13}" type="pres">
      <dgm:prSet presAssocID="{5FE7EE70-B7EB-4279-96A1-C3E83C3389A1}" presName="space" presStyleCnt="0"/>
      <dgm:spPr/>
    </dgm:pt>
    <dgm:pt modelId="{0E1C1C65-1F29-49EC-AFD1-ADF6D9A82DD7}" type="pres">
      <dgm:prSet presAssocID="{901AE0BF-2906-4B7C-B530-9264EB538347}" presName="composite" presStyleCnt="0"/>
      <dgm:spPr/>
    </dgm:pt>
    <dgm:pt modelId="{0F94E655-8FE8-42F4-AE5E-F31C4F058B32}" type="pres">
      <dgm:prSet presAssocID="{901AE0BF-2906-4B7C-B530-9264EB538347}" presName="parTx" presStyleLbl="alignNode1" presStyleIdx="4" presStyleCnt="5">
        <dgm:presLayoutVars>
          <dgm:chMax val="0"/>
          <dgm:chPref val="0"/>
          <dgm:bulletEnabled val="1"/>
        </dgm:presLayoutVars>
      </dgm:prSet>
      <dgm:spPr/>
      <dgm:t>
        <a:bodyPr/>
        <a:lstStyle/>
        <a:p>
          <a:endParaRPr lang="en-US"/>
        </a:p>
      </dgm:t>
    </dgm:pt>
    <dgm:pt modelId="{5FAE41E9-300F-4444-A430-C250563988D3}" type="pres">
      <dgm:prSet presAssocID="{901AE0BF-2906-4B7C-B530-9264EB538347}" presName="desTx" presStyleLbl="alignAccFollowNode1" presStyleIdx="4" presStyleCnt="5">
        <dgm:presLayoutVars>
          <dgm:bulletEnabled val="1"/>
        </dgm:presLayoutVars>
      </dgm:prSet>
      <dgm:spPr/>
      <dgm:t>
        <a:bodyPr/>
        <a:lstStyle/>
        <a:p>
          <a:endParaRPr lang="en-US"/>
        </a:p>
      </dgm:t>
    </dgm:pt>
  </dgm:ptLst>
  <dgm:cxnLst>
    <dgm:cxn modelId="{92217DBB-56BF-45A0-87CE-352C23D923CA}" srcId="{7417EEBD-F0A4-4D5B-A970-AF0CEAC9F764}" destId="{4E124DAC-E256-4A0A-92AD-88A65ABE251B}" srcOrd="1" destOrd="0" parTransId="{34FCE818-65E4-4ED1-9EA8-066D8E5C94F4}" sibTransId="{B23E2010-9530-477E-B126-58248F67AC95}"/>
    <dgm:cxn modelId="{E6ED2B93-F515-4A2F-822E-67FBE66FD8EA}" srcId="{901AE0BF-2906-4B7C-B530-9264EB538347}" destId="{CE5D1281-8D60-4D25-8515-AB7CBFBACE66}" srcOrd="0" destOrd="0" parTransId="{F4E0C42D-CB68-45D4-B30C-4F47928156E2}" sibTransId="{43D975FA-F05B-4779-A010-6E167F09E35E}"/>
    <dgm:cxn modelId="{8FC625B3-B067-4BA4-B04F-09EA11B5CDF9}" srcId="{B3A3868E-B693-4473-A20D-EA285A9E29AC}" destId="{D6CA888C-123B-4E03-AE00-FF7CEA192834}" srcOrd="1" destOrd="0" parTransId="{A003DF8F-00DB-43F6-8221-8AB5E3017D48}" sibTransId="{30AA2838-7CB3-425D-87B7-5CEAADBC1A00}"/>
    <dgm:cxn modelId="{05F91BE6-2317-4114-8583-5E5CE8A91C55}" type="presOf" srcId="{D6CA888C-123B-4E03-AE00-FF7CEA192834}" destId="{E8499DAA-C4A1-4C54-99C3-6F655F865952}" srcOrd="0" destOrd="1" presId="urn:microsoft.com/office/officeart/2005/8/layout/hList1"/>
    <dgm:cxn modelId="{9D668098-1BBD-4D5A-B6B5-42B4AF4DC5E6}" type="presOf" srcId="{7D27363E-BB7D-4F75-AD67-A3998CA21847}" destId="{5FAE41E9-300F-4444-A430-C250563988D3}" srcOrd="0" destOrd="2" presId="urn:microsoft.com/office/officeart/2005/8/layout/hList1"/>
    <dgm:cxn modelId="{B3EFCCA8-DFF0-4A84-B296-AADBEFFDCC3D}" srcId="{BD1DAD8D-01EE-49BE-AA87-AB538492C0D1}" destId="{7417EEBD-F0A4-4D5B-A970-AF0CEAC9F764}" srcOrd="2" destOrd="0" parTransId="{D53B70EE-E07F-4B30-8A1B-A8E4974786C3}" sibTransId="{E31611BC-4EDF-42FF-8002-A4BDD54FFF52}"/>
    <dgm:cxn modelId="{34DDCEBE-22EE-4A98-B448-7630A069CBFE}" type="presOf" srcId="{4507BF0D-941D-4736-A5A0-CCD545135E73}" destId="{5FAE41E9-300F-4444-A430-C250563988D3}" srcOrd="0" destOrd="1" presId="urn:microsoft.com/office/officeart/2005/8/layout/hList1"/>
    <dgm:cxn modelId="{CE317A0B-77B8-48DB-B057-AEADFB8F0432}" srcId="{D332CDFC-6926-47C8-A12B-0EB1BF010CED}" destId="{9B341BE6-ADDE-4529-837B-00F08622449D}" srcOrd="0" destOrd="0" parTransId="{90CBF889-CB2F-4028-A359-B80F059010FB}" sibTransId="{797C2462-AA36-487D-867B-43EA5D5C2643}"/>
    <dgm:cxn modelId="{43E1EFF2-9DC0-4114-B0A8-9BF962273FEB}" srcId="{901AE0BF-2906-4B7C-B530-9264EB538347}" destId="{CF3D2D83-C473-4FF3-A685-2D8CA767CBA3}" srcOrd="3" destOrd="0" parTransId="{004F693E-2838-40F6-8206-57A5D2ACF92F}" sibTransId="{8187F559-F912-4050-A0AA-03D58FDF2E03}"/>
    <dgm:cxn modelId="{EF7FF258-C249-4721-8F23-E9E52E7F7F71}" type="presOf" srcId="{CE5D1281-8D60-4D25-8515-AB7CBFBACE66}" destId="{5FAE41E9-300F-4444-A430-C250563988D3}" srcOrd="0" destOrd="0" presId="urn:microsoft.com/office/officeart/2005/8/layout/hList1"/>
    <dgm:cxn modelId="{7C625025-CE6C-48C0-B75E-954C57295B80}" type="presOf" srcId="{9F8F500D-BB77-4972-9B99-B0A32FB4C6BA}" destId="{BD629774-B402-4DA5-A54F-53DD4BA73B7D}" srcOrd="0" destOrd="0" presId="urn:microsoft.com/office/officeart/2005/8/layout/hList1"/>
    <dgm:cxn modelId="{C22F334F-BD5F-4D29-B2FD-0DBEF54EA6B4}" type="presOf" srcId="{901AE0BF-2906-4B7C-B530-9264EB538347}" destId="{0F94E655-8FE8-42F4-AE5E-F31C4F058B32}" srcOrd="0" destOrd="0" presId="urn:microsoft.com/office/officeart/2005/8/layout/hList1"/>
    <dgm:cxn modelId="{065F6181-2490-471F-AA28-867788AD23A8}" srcId="{B3A3868E-B693-4473-A20D-EA285A9E29AC}" destId="{F2772785-E9DC-4F22-8948-4A94C58D680C}" srcOrd="0" destOrd="0" parTransId="{B35093DA-0F8C-4903-A8D9-F0BAAFA71D8E}" sibTransId="{A541547E-182B-4AE5-B215-A4AB4CB2119F}"/>
    <dgm:cxn modelId="{B3859829-09A0-492E-8932-AE0AB2013D8D}" srcId="{BD1DAD8D-01EE-49BE-AA87-AB538492C0D1}" destId="{901AE0BF-2906-4B7C-B530-9264EB538347}" srcOrd="4" destOrd="0" parTransId="{F569F6F3-63A4-4715-A61F-786CFB7FD9BC}" sibTransId="{D0BAFD58-1EEB-40C9-985F-9DF6C0E17D81}"/>
    <dgm:cxn modelId="{C0A283B0-BF50-432B-B89A-69BE285CE7A8}" type="presOf" srcId="{F2772785-E9DC-4F22-8948-4A94C58D680C}" destId="{E8499DAA-C4A1-4C54-99C3-6F655F865952}" srcOrd="0" destOrd="0" presId="urn:microsoft.com/office/officeart/2005/8/layout/hList1"/>
    <dgm:cxn modelId="{49873506-61E5-49FF-AD26-F3A32073D83B}" type="presOf" srcId="{CF3D2D83-C473-4FF3-A685-2D8CA767CBA3}" destId="{5FAE41E9-300F-4444-A430-C250563988D3}" srcOrd="0" destOrd="3" presId="urn:microsoft.com/office/officeart/2005/8/layout/hList1"/>
    <dgm:cxn modelId="{D1EFDB94-EE3D-4727-A1DE-02B999FB530D}" srcId="{7417EEBD-F0A4-4D5B-A970-AF0CEAC9F764}" destId="{9F8F500D-BB77-4972-9B99-B0A32FB4C6BA}" srcOrd="0" destOrd="0" parTransId="{25683FE5-FFD0-471F-8ADD-F538B88423CB}" sibTransId="{5679F98A-A2C0-4E1F-BF2B-063EED1FFCF2}"/>
    <dgm:cxn modelId="{96808A04-1695-4DDB-9D9B-B4EF3B3BC691}" srcId="{174DF221-B0CD-4A9D-A083-853F52F22645}" destId="{7D811444-B682-486E-AA1C-2A35729AA534}" srcOrd="2" destOrd="0" parTransId="{E6F55D30-5698-4321-AE96-85F80FC4AD09}" sibTransId="{75C23B8D-803F-4097-AF77-AB0123EB3E59}"/>
    <dgm:cxn modelId="{324CA103-0F49-49E2-AD00-96D2EF0F453A}" srcId="{BD1DAD8D-01EE-49BE-AA87-AB538492C0D1}" destId="{174DF221-B0CD-4A9D-A083-853F52F22645}" srcOrd="0" destOrd="0" parTransId="{D232DCC7-E20A-4B06-9469-5D563DC144D5}" sibTransId="{8C8758BB-1866-40D3-A466-8566052303A5}"/>
    <dgm:cxn modelId="{054E1DBD-FEEF-4C9B-B634-3DC72BC882F8}" type="presOf" srcId="{BD1DAD8D-01EE-49BE-AA87-AB538492C0D1}" destId="{D0E6C999-12D8-481E-A783-3450072E450C}" srcOrd="0" destOrd="0" presId="urn:microsoft.com/office/officeart/2005/8/layout/hList1"/>
    <dgm:cxn modelId="{AAA057EC-E6FB-42CD-BC23-5E7EAEE32204}" type="presOf" srcId="{4E124DAC-E256-4A0A-92AD-88A65ABE251B}" destId="{BD629774-B402-4DA5-A54F-53DD4BA73B7D}" srcOrd="0" destOrd="1" presId="urn:microsoft.com/office/officeart/2005/8/layout/hList1"/>
    <dgm:cxn modelId="{A17B0B5B-EDD8-49D8-9FC6-0DC650447216}" type="presOf" srcId="{969B73AA-9499-434C-BBCD-6243F88FC36F}" destId="{397EF826-54DB-427B-AC9D-BE616E8F238F}" srcOrd="0" destOrd="0" presId="urn:microsoft.com/office/officeart/2005/8/layout/hList1"/>
    <dgm:cxn modelId="{E1FCD3AC-BC40-4194-9FE7-4669F3DBACC7}" srcId="{BD1DAD8D-01EE-49BE-AA87-AB538492C0D1}" destId="{B3A3868E-B693-4473-A20D-EA285A9E29AC}" srcOrd="1" destOrd="0" parTransId="{2425E1E1-BAA5-4F19-BBD9-1B09D08A4C42}" sibTransId="{C8730BAD-E243-4A6A-BBB1-3A30CEAAA61F}"/>
    <dgm:cxn modelId="{4119C43A-43A2-4A81-81A7-0771D019F0A7}" srcId="{901AE0BF-2906-4B7C-B530-9264EB538347}" destId="{4507BF0D-941D-4736-A5A0-CCD545135E73}" srcOrd="1" destOrd="0" parTransId="{952EA967-3282-40A8-8FD0-E54FEB936053}" sibTransId="{B8B63868-8817-4298-B39E-A56767C29C0E}"/>
    <dgm:cxn modelId="{F55FE5CA-10B7-4877-ADCA-D539BE6B05FF}" type="presOf" srcId="{9B341BE6-ADDE-4529-837B-00F08622449D}" destId="{B18436F9-0C2A-4096-8D37-3D5667255027}" srcOrd="0" destOrd="0" presId="urn:microsoft.com/office/officeart/2005/8/layout/hList1"/>
    <dgm:cxn modelId="{E322173F-02A6-4E3C-A8A1-4D6F967BE710}" type="presOf" srcId="{B3A3868E-B693-4473-A20D-EA285A9E29AC}" destId="{A69D7886-E303-4056-8B1A-CC0C8B23F6DF}" srcOrd="0" destOrd="0" presId="urn:microsoft.com/office/officeart/2005/8/layout/hList1"/>
    <dgm:cxn modelId="{3F26932D-3E23-4371-9BF8-425CFDEB8C44}" type="presOf" srcId="{174DF221-B0CD-4A9D-A083-853F52F22645}" destId="{48663BB5-570C-48FA-8131-E6615BAEE7FD}" srcOrd="0" destOrd="0" presId="urn:microsoft.com/office/officeart/2005/8/layout/hList1"/>
    <dgm:cxn modelId="{D0A4A851-2B50-42B3-8D0F-958446818EBB}" type="presOf" srcId="{156D9AE5-61DD-4D92-AE8C-E7329B214D18}" destId="{397EF826-54DB-427B-AC9D-BE616E8F238F}" srcOrd="0" destOrd="1" presId="urn:microsoft.com/office/officeart/2005/8/layout/hList1"/>
    <dgm:cxn modelId="{B18D8EE7-22FB-48BE-962F-E030F1C62E56}" type="presOf" srcId="{7417EEBD-F0A4-4D5B-A970-AF0CEAC9F764}" destId="{89CB770E-39D8-45B2-A185-86EC75A00496}" srcOrd="0" destOrd="0" presId="urn:microsoft.com/office/officeart/2005/8/layout/hList1"/>
    <dgm:cxn modelId="{8ED0D6F5-A440-488D-B7A8-2A2718DE77BD}" srcId="{174DF221-B0CD-4A9D-A083-853F52F22645}" destId="{969B73AA-9499-434C-BBCD-6243F88FC36F}" srcOrd="0" destOrd="0" parTransId="{350ADD2A-EE91-46F0-A5B9-B9C9D18B97A1}" sibTransId="{8A804C94-A9D9-4FCF-84E3-06F09AD3DFD1}"/>
    <dgm:cxn modelId="{A03F5C39-36FA-4733-ADB8-F981F16E453C}" srcId="{D332CDFC-6926-47C8-A12B-0EB1BF010CED}" destId="{DFA151A2-B36B-4522-BD8A-5CD7859BFF5F}" srcOrd="1" destOrd="0" parTransId="{874A981B-7E83-4C6F-B5C4-960A78023B59}" sibTransId="{113EAE52-907E-48F8-82E0-DA38FDEC5450}"/>
    <dgm:cxn modelId="{A618A5ED-87F5-4855-99A5-A0542949B446}" type="presOf" srcId="{D332CDFC-6926-47C8-A12B-0EB1BF010CED}" destId="{BDA9E853-5C8C-45AE-91E8-7FF753C46C1F}" srcOrd="0" destOrd="0" presId="urn:microsoft.com/office/officeart/2005/8/layout/hList1"/>
    <dgm:cxn modelId="{20CB7E84-AD6E-46A5-9CDC-7D84B7B5F620}" type="presOf" srcId="{7D811444-B682-486E-AA1C-2A35729AA534}" destId="{397EF826-54DB-427B-AC9D-BE616E8F238F}" srcOrd="0" destOrd="2" presId="urn:microsoft.com/office/officeart/2005/8/layout/hList1"/>
    <dgm:cxn modelId="{1D10617F-69FF-4B3D-B551-AC586AE6D4CC}" srcId="{174DF221-B0CD-4A9D-A083-853F52F22645}" destId="{156D9AE5-61DD-4D92-AE8C-E7329B214D18}" srcOrd="1" destOrd="0" parTransId="{0268C655-B570-447C-9C5D-DD5937CCC2F2}" sibTransId="{EE8EA460-BD14-4370-8D68-FCCCCB316284}"/>
    <dgm:cxn modelId="{AA53E84B-8062-4AC3-ABAF-C5EEBE321E37}" srcId="{BD1DAD8D-01EE-49BE-AA87-AB538492C0D1}" destId="{D332CDFC-6926-47C8-A12B-0EB1BF010CED}" srcOrd="3" destOrd="0" parTransId="{63E2CB61-31D6-488A-81E7-115C760BD843}" sibTransId="{5FE7EE70-B7EB-4279-96A1-C3E83C3389A1}"/>
    <dgm:cxn modelId="{E68E29E6-8136-43B6-96CB-BA849E4748F4}" srcId="{901AE0BF-2906-4B7C-B530-9264EB538347}" destId="{7D27363E-BB7D-4F75-AD67-A3998CA21847}" srcOrd="2" destOrd="0" parTransId="{372CF2B1-2F65-4E43-BCFB-A7C0EC69FE49}" sibTransId="{350AE375-ABB4-4BF3-9C20-662E08E66178}"/>
    <dgm:cxn modelId="{F622AE9C-976D-4E83-A41E-A06DD1ADE6E6}" type="presOf" srcId="{DFA151A2-B36B-4522-BD8A-5CD7859BFF5F}" destId="{B18436F9-0C2A-4096-8D37-3D5667255027}" srcOrd="0" destOrd="1" presId="urn:microsoft.com/office/officeart/2005/8/layout/hList1"/>
    <dgm:cxn modelId="{8B10E702-9409-4879-8565-3DA1EC74DC4F}" type="presParOf" srcId="{D0E6C999-12D8-481E-A783-3450072E450C}" destId="{E1D0D9FB-51E2-4B54-B95A-1B6E474F0952}" srcOrd="0" destOrd="0" presId="urn:microsoft.com/office/officeart/2005/8/layout/hList1"/>
    <dgm:cxn modelId="{390A1086-A83F-47E2-960E-BD9CB9A80C81}" type="presParOf" srcId="{E1D0D9FB-51E2-4B54-B95A-1B6E474F0952}" destId="{48663BB5-570C-48FA-8131-E6615BAEE7FD}" srcOrd="0" destOrd="0" presId="urn:microsoft.com/office/officeart/2005/8/layout/hList1"/>
    <dgm:cxn modelId="{99341D80-E9C8-4CF1-ACDB-66E36683F48F}" type="presParOf" srcId="{E1D0D9FB-51E2-4B54-B95A-1B6E474F0952}" destId="{397EF826-54DB-427B-AC9D-BE616E8F238F}" srcOrd="1" destOrd="0" presId="urn:microsoft.com/office/officeart/2005/8/layout/hList1"/>
    <dgm:cxn modelId="{D36398D1-E796-448D-9F03-E6A910188ABA}" type="presParOf" srcId="{D0E6C999-12D8-481E-A783-3450072E450C}" destId="{1B93AE17-5BE2-4FC4-8E12-831600672755}" srcOrd="1" destOrd="0" presId="urn:microsoft.com/office/officeart/2005/8/layout/hList1"/>
    <dgm:cxn modelId="{428D8293-ADE7-4D4E-B76F-0ED2FA348724}" type="presParOf" srcId="{D0E6C999-12D8-481E-A783-3450072E450C}" destId="{ECFF0438-556D-4656-9607-BD6F1A7EE6CB}" srcOrd="2" destOrd="0" presId="urn:microsoft.com/office/officeart/2005/8/layout/hList1"/>
    <dgm:cxn modelId="{AA7A1D6A-D65C-4049-A7F9-4932DB38E7B1}" type="presParOf" srcId="{ECFF0438-556D-4656-9607-BD6F1A7EE6CB}" destId="{A69D7886-E303-4056-8B1A-CC0C8B23F6DF}" srcOrd="0" destOrd="0" presId="urn:microsoft.com/office/officeart/2005/8/layout/hList1"/>
    <dgm:cxn modelId="{0AAEF7FA-0A6C-4827-B403-067AF0B7BFBF}" type="presParOf" srcId="{ECFF0438-556D-4656-9607-BD6F1A7EE6CB}" destId="{E8499DAA-C4A1-4C54-99C3-6F655F865952}" srcOrd="1" destOrd="0" presId="urn:microsoft.com/office/officeart/2005/8/layout/hList1"/>
    <dgm:cxn modelId="{3B71AB97-A659-4933-B103-96EA3AC0089E}" type="presParOf" srcId="{D0E6C999-12D8-481E-A783-3450072E450C}" destId="{7C672F3C-B2B7-4E54-BD4D-A8F412782411}" srcOrd="3" destOrd="0" presId="urn:microsoft.com/office/officeart/2005/8/layout/hList1"/>
    <dgm:cxn modelId="{AA47C092-2A44-4849-930F-5FE2FE810293}" type="presParOf" srcId="{D0E6C999-12D8-481E-A783-3450072E450C}" destId="{50474B6B-0445-4394-A269-D007561183E0}" srcOrd="4" destOrd="0" presId="urn:microsoft.com/office/officeart/2005/8/layout/hList1"/>
    <dgm:cxn modelId="{90DE93B2-9034-4410-8BF0-E7A6ED677988}" type="presParOf" srcId="{50474B6B-0445-4394-A269-D007561183E0}" destId="{89CB770E-39D8-45B2-A185-86EC75A00496}" srcOrd="0" destOrd="0" presId="urn:microsoft.com/office/officeart/2005/8/layout/hList1"/>
    <dgm:cxn modelId="{A54BE4D1-F68D-4538-89FD-C5636ED1DDAA}" type="presParOf" srcId="{50474B6B-0445-4394-A269-D007561183E0}" destId="{BD629774-B402-4DA5-A54F-53DD4BA73B7D}" srcOrd="1" destOrd="0" presId="urn:microsoft.com/office/officeart/2005/8/layout/hList1"/>
    <dgm:cxn modelId="{E6F73E47-0E12-4043-8066-76126974D985}" type="presParOf" srcId="{D0E6C999-12D8-481E-A783-3450072E450C}" destId="{28DDD63C-AA70-40DA-9FEA-395292748193}" srcOrd="5" destOrd="0" presId="urn:microsoft.com/office/officeart/2005/8/layout/hList1"/>
    <dgm:cxn modelId="{0EFD7191-1223-4A81-8266-0BC910BA2966}" type="presParOf" srcId="{D0E6C999-12D8-481E-A783-3450072E450C}" destId="{90515798-4B08-41C7-BC34-2AA7030108E4}" srcOrd="6" destOrd="0" presId="urn:microsoft.com/office/officeart/2005/8/layout/hList1"/>
    <dgm:cxn modelId="{EDFE4D7E-66C9-4C05-983D-29E2E9EDA103}" type="presParOf" srcId="{90515798-4B08-41C7-BC34-2AA7030108E4}" destId="{BDA9E853-5C8C-45AE-91E8-7FF753C46C1F}" srcOrd="0" destOrd="0" presId="urn:microsoft.com/office/officeart/2005/8/layout/hList1"/>
    <dgm:cxn modelId="{DE39D7BF-14C6-4237-B195-5E07D903C7A7}" type="presParOf" srcId="{90515798-4B08-41C7-BC34-2AA7030108E4}" destId="{B18436F9-0C2A-4096-8D37-3D5667255027}" srcOrd="1" destOrd="0" presId="urn:microsoft.com/office/officeart/2005/8/layout/hList1"/>
    <dgm:cxn modelId="{1E7B9668-A8CF-4359-932B-60EEEAFD8477}" type="presParOf" srcId="{D0E6C999-12D8-481E-A783-3450072E450C}" destId="{FE2B63BF-8523-4B26-BBD0-161498852C13}" srcOrd="7" destOrd="0" presId="urn:microsoft.com/office/officeart/2005/8/layout/hList1"/>
    <dgm:cxn modelId="{99F26901-16C7-417D-87B0-4732EF05BE8C}" type="presParOf" srcId="{D0E6C999-12D8-481E-A783-3450072E450C}" destId="{0E1C1C65-1F29-49EC-AFD1-ADF6D9A82DD7}" srcOrd="8" destOrd="0" presId="urn:microsoft.com/office/officeart/2005/8/layout/hList1"/>
    <dgm:cxn modelId="{CD5F2425-A415-4705-A747-9EB844611DD1}" type="presParOf" srcId="{0E1C1C65-1F29-49EC-AFD1-ADF6D9A82DD7}" destId="{0F94E655-8FE8-42F4-AE5E-F31C4F058B32}" srcOrd="0" destOrd="0" presId="urn:microsoft.com/office/officeart/2005/8/layout/hList1"/>
    <dgm:cxn modelId="{A9BA5817-1564-45CB-80C8-5997A79426DB}" type="presParOf" srcId="{0E1C1C65-1F29-49EC-AFD1-ADF6D9A82DD7}" destId="{5FAE41E9-300F-4444-A430-C250563988D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934A76-696B-4891-BA98-F3819DAD1042}"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1175AA6D-5CEB-4767-9381-FAEE087E3571}">
      <dgm:prSet phldrT="[Text]"/>
      <dgm:spPr/>
      <dgm:t>
        <a:bodyPr/>
        <a:lstStyle/>
        <a:p>
          <a:r>
            <a:rPr lang="en-US" dirty="0" smtClean="0"/>
            <a:t>Funding</a:t>
          </a:r>
          <a:endParaRPr lang="en-US" dirty="0"/>
        </a:p>
      </dgm:t>
    </dgm:pt>
    <dgm:pt modelId="{E0E37097-43B7-4A63-92D7-E44CD825646D}" type="parTrans" cxnId="{D700DFB4-784B-4A77-BC3E-8BB94DA89255}">
      <dgm:prSet/>
      <dgm:spPr/>
      <dgm:t>
        <a:bodyPr/>
        <a:lstStyle/>
        <a:p>
          <a:endParaRPr lang="en-US"/>
        </a:p>
      </dgm:t>
    </dgm:pt>
    <dgm:pt modelId="{FB186AE6-865B-43CC-B853-626BBFF1A533}" type="sibTrans" cxnId="{D700DFB4-784B-4A77-BC3E-8BB94DA89255}">
      <dgm:prSet/>
      <dgm:spPr/>
      <dgm:t>
        <a:bodyPr/>
        <a:lstStyle/>
        <a:p>
          <a:endParaRPr lang="en-US"/>
        </a:p>
      </dgm:t>
    </dgm:pt>
    <dgm:pt modelId="{B8E9AB10-1EF2-42DD-9EED-F4A14496B2FC}">
      <dgm:prSet phldrT="[Text]"/>
      <dgm:spPr/>
      <dgm:t>
        <a:bodyPr/>
        <a:lstStyle/>
        <a:p>
          <a:r>
            <a:rPr lang="en-US" dirty="0" smtClean="0"/>
            <a:t>Federal</a:t>
          </a:r>
          <a:endParaRPr lang="en-US" dirty="0"/>
        </a:p>
      </dgm:t>
    </dgm:pt>
    <dgm:pt modelId="{80F54928-0A3E-46BF-AB67-A7DFA44D3E81}" type="parTrans" cxnId="{953A8DAF-A27A-4C18-9DDF-271C230B500A}">
      <dgm:prSet/>
      <dgm:spPr/>
      <dgm:t>
        <a:bodyPr/>
        <a:lstStyle/>
        <a:p>
          <a:endParaRPr lang="en-US"/>
        </a:p>
      </dgm:t>
    </dgm:pt>
    <dgm:pt modelId="{6A44CF0C-DA27-4123-A99C-049235064DB2}" type="sibTrans" cxnId="{953A8DAF-A27A-4C18-9DDF-271C230B500A}">
      <dgm:prSet/>
      <dgm:spPr/>
      <dgm:t>
        <a:bodyPr/>
        <a:lstStyle/>
        <a:p>
          <a:endParaRPr lang="en-US"/>
        </a:p>
      </dgm:t>
    </dgm:pt>
    <dgm:pt modelId="{4A17CAA6-D637-4815-B73D-10BFB1696932}">
      <dgm:prSet phldrT="[Text]"/>
      <dgm:spPr/>
      <dgm:t>
        <a:bodyPr/>
        <a:lstStyle/>
        <a:p>
          <a:r>
            <a:rPr lang="en-US" dirty="0" smtClean="0"/>
            <a:t>21</a:t>
          </a:r>
          <a:r>
            <a:rPr lang="en-US" baseline="30000" dirty="0" smtClean="0"/>
            <a:t>st</a:t>
          </a:r>
          <a:r>
            <a:rPr lang="en-US" dirty="0" smtClean="0"/>
            <a:t> </a:t>
          </a:r>
          <a:r>
            <a:rPr lang="en-US" dirty="0" err="1" smtClean="0"/>
            <a:t>CCLC</a:t>
          </a:r>
          <a:endParaRPr lang="en-US" dirty="0"/>
        </a:p>
      </dgm:t>
    </dgm:pt>
    <dgm:pt modelId="{A4F7861C-D152-444E-92EE-DE0C71EABE1E}" type="parTrans" cxnId="{B7C76F24-A444-40DC-A67B-370DC2A8553C}">
      <dgm:prSet/>
      <dgm:spPr/>
      <dgm:t>
        <a:bodyPr/>
        <a:lstStyle/>
        <a:p>
          <a:endParaRPr lang="en-US"/>
        </a:p>
      </dgm:t>
    </dgm:pt>
    <dgm:pt modelId="{7066B932-5B1F-4761-A5CD-C556592E1D34}" type="sibTrans" cxnId="{B7C76F24-A444-40DC-A67B-370DC2A8553C}">
      <dgm:prSet/>
      <dgm:spPr/>
      <dgm:t>
        <a:bodyPr/>
        <a:lstStyle/>
        <a:p>
          <a:endParaRPr lang="en-US"/>
        </a:p>
      </dgm:t>
    </dgm:pt>
    <dgm:pt modelId="{2C180B11-E23E-4AD0-AA88-47D3B643EBAB}">
      <dgm:prSet phldrT="[Text]"/>
      <dgm:spPr/>
      <dgm:t>
        <a:bodyPr/>
        <a:lstStyle/>
        <a:p>
          <a:r>
            <a:rPr lang="en-US" dirty="0" smtClean="0"/>
            <a:t>Full-Service Community Schools Grant</a:t>
          </a:r>
          <a:endParaRPr lang="en-US" dirty="0"/>
        </a:p>
      </dgm:t>
    </dgm:pt>
    <dgm:pt modelId="{505CA977-380D-437C-B292-E111656627AF}" type="parTrans" cxnId="{361B7DEA-DD06-4B5A-8C3B-69BCA7FE5CFB}">
      <dgm:prSet/>
      <dgm:spPr/>
      <dgm:t>
        <a:bodyPr/>
        <a:lstStyle/>
        <a:p>
          <a:endParaRPr lang="en-US"/>
        </a:p>
      </dgm:t>
    </dgm:pt>
    <dgm:pt modelId="{98A575BF-65DA-4F7E-A10E-B142DA980ADC}" type="sibTrans" cxnId="{361B7DEA-DD06-4B5A-8C3B-69BCA7FE5CFB}">
      <dgm:prSet/>
      <dgm:spPr/>
      <dgm:t>
        <a:bodyPr/>
        <a:lstStyle/>
        <a:p>
          <a:endParaRPr lang="en-US"/>
        </a:p>
      </dgm:t>
    </dgm:pt>
    <dgm:pt modelId="{D22C664D-6270-4568-B8B8-30876C68FE94}">
      <dgm:prSet phldrT="[Text]"/>
      <dgm:spPr/>
      <dgm:t>
        <a:bodyPr/>
        <a:lstStyle/>
        <a:p>
          <a:r>
            <a:rPr lang="en-US" dirty="0" smtClean="0"/>
            <a:t>State</a:t>
          </a:r>
          <a:endParaRPr lang="en-US" dirty="0"/>
        </a:p>
      </dgm:t>
    </dgm:pt>
    <dgm:pt modelId="{EA853713-754F-43F1-AB5B-0161DCCD846D}" type="parTrans" cxnId="{BB4C65A4-4222-4185-90B6-42D787DCE73D}">
      <dgm:prSet/>
      <dgm:spPr/>
      <dgm:t>
        <a:bodyPr/>
        <a:lstStyle/>
        <a:p>
          <a:endParaRPr lang="en-US"/>
        </a:p>
      </dgm:t>
    </dgm:pt>
    <dgm:pt modelId="{1956DDF7-5C73-4119-891B-769EF3CDFBB4}" type="sibTrans" cxnId="{BB4C65A4-4222-4185-90B6-42D787DCE73D}">
      <dgm:prSet/>
      <dgm:spPr/>
      <dgm:t>
        <a:bodyPr/>
        <a:lstStyle/>
        <a:p>
          <a:endParaRPr lang="en-US"/>
        </a:p>
      </dgm:t>
    </dgm:pt>
    <dgm:pt modelId="{F88D781E-E9EF-4A50-B8E5-5524325ED6BF}">
      <dgm:prSet phldrT="[Text]"/>
      <dgm:spPr/>
      <dgm:t>
        <a:bodyPr/>
        <a:lstStyle/>
        <a:p>
          <a:r>
            <a:rPr lang="en-US" dirty="0" smtClean="0"/>
            <a:t>Teen REACH</a:t>
          </a:r>
          <a:endParaRPr lang="en-US" dirty="0"/>
        </a:p>
      </dgm:t>
    </dgm:pt>
    <dgm:pt modelId="{F665B1FF-A617-4722-BACE-2D619A4D1EEA}" type="parTrans" cxnId="{DBD807E6-1442-4FCD-8DCB-7866FD1B3E2D}">
      <dgm:prSet/>
      <dgm:spPr/>
      <dgm:t>
        <a:bodyPr/>
        <a:lstStyle/>
        <a:p>
          <a:endParaRPr lang="en-US"/>
        </a:p>
      </dgm:t>
    </dgm:pt>
    <dgm:pt modelId="{BF4796C0-2A52-4F3A-B1D6-BAF7802C1264}" type="sibTrans" cxnId="{DBD807E6-1442-4FCD-8DCB-7866FD1B3E2D}">
      <dgm:prSet/>
      <dgm:spPr/>
      <dgm:t>
        <a:bodyPr/>
        <a:lstStyle/>
        <a:p>
          <a:endParaRPr lang="en-US"/>
        </a:p>
      </dgm:t>
    </dgm:pt>
    <dgm:pt modelId="{2B605D0A-2DDB-4AE4-8889-6DC195346209}">
      <dgm:prSet phldrT="[Text]"/>
      <dgm:spPr/>
      <dgm:t>
        <a:bodyPr/>
        <a:lstStyle/>
        <a:p>
          <a:r>
            <a:rPr lang="en-US" dirty="0" smtClean="0"/>
            <a:t>Private/In-Kind</a:t>
          </a:r>
          <a:endParaRPr lang="en-US" dirty="0"/>
        </a:p>
      </dgm:t>
    </dgm:pt>
    <dgm:pt modelId="{ED7B2A2A-C807-4051-AADD-7B80C4C54A03}" type="parTrans" cxnId="{68B79470-18C6-4B64-9C4D-D62341685735}">
      <dgm:prSet/>
      <dgm:spPr/>
      <dgm:t>
        <a:bodyPr/>
        <a:lstStyle/>
        <a:p>
          <a:endParaRPr lang="en-US"/>
        </a:p>
      </dgm:t>
    </dgm:pt>
    <dgm:pt modelId="{566A197B-8EF3-4C5F-90FA-DD84C79E13F7}" type="sibTrans" cxnId="{68B79470-18C6-4B64-9C4D-D62341685735}">
      <dgm:prSet/>
      <dgm:spPr/>
      <dgm:t>
        <a:bodyPr/>
        <a:lstStyle/>
        <a:p>
          <a:endParaRPr lang="en-US"/>
        </a:p>
      </dgm:t>
    </dgm:pt>
    <dgm:pt modelId="{18F789A9-D97E-4035-8570-0B150D269C02}">
      <dgm:prSet phldrT="[Text]"/>
      <dgm:spPr/>
      <dgm:t>
        <a:bodyPr/>
        <a:lstStyle/>
        <a:p>
          <a:r>
            <a:rPr lang="en-US" dirty="0" smtClean="0"/>
            <a:t>Local</a:t>
          </a:r>
          <a:endParaRPr lang="en-US" dirty="0"/>
        </a:p>
      </dgm:t>
    </dgm:pt>
    <dgm:pt modelId="{ACFCA783-862A-4C98-96F1-A1BEDC1C295B}" type="parTrans" cxnId="{BC536450-0FD1-4FB7-8F9C-2263A477DF52}">
      <dgm:prSet/>
      <dgm:spPr/>
      <dgm:t>
        <a:bodyPr/>
        <a:lstStyle/>
        <a:p>
          <a:endParaRPr lang="en-US"/>
        </a:p>
      </dgm:t>
    </dgm:pt>
    <dgm:pt modelId="{B411C59A-D327-4EE0-9759-A83A97500F0A}" type="sibTrans" cxnId="{BC536450-0FD1-4FB7-8F9C-2263A477DF52}">
      <dgm:prSet/>
      <dgm:spPr/>
      <dgm:t>
        <a:bodyPr/>
        <a:lstStyle/>
        <a:p>
          <a:endParaRPr lang="en-US"/>
        </a:p>
      </dgm:t>
    </dgm:pt>
    <dgm:pt modelId="{0C6C7AEF-C50C-42C1-A690-416DC3E6B9BD}">
      <dgm:prSet phldrT="[Text]"/>
      <dgm:spPr/>
      <dgm:t>
        <a:bodyPr/>
        <a:lstStyle/>
        <a:p>
          <a:r>
            <a:rPr lang="en-US" dirty="0" smtClean="0"/>
            <a:t>Chicago Full Service Community Schools</a:t>
          </a:r>
          <a:endParaRPr lang="en-US" dirty="0"/>
        </a:p>
      </dgm:t>
    </dgm:pt>
    <dgm:pt modelId="{6196E438-6613-4C20-8440-0FBF9F7ACB2D}" type="parTrans" cxnId="{0213CAA2-1A05-445A-95EC-7B8A139924FA}">
      <dgm:prSet/>
      <dgm:spPr/>
      <dgm:t>
        <a:bodyPr/>
        <a:lstStyle/>
        <a:p>
          <a:endParaRPr lang="en-US"/>
        </a:p>
      </dgm:t>
    </dgm:pt>
    <dgm:pt modelId="{4E2B5A8B-4D94-44C0-9E0C-6DCFAA21EB86}" type="sibTrans" cxnId="{0213CAA2-1A05-445A-95EC-7B8A139924FA}">
      <dgm:prSet/>
      <dgm:spPr/>
      <dgm:t>
        <a:bodyPr/>
        <a:lstStyle/>
        <a:p>
          <a:endParaRPr lang="en-US"/>
        </a:p>
      </dgm:t>
    </dgm:pt>
    <dgm:pt modelId="{9CCB66F6-6096-4D54-A4A9-16CB2879667D}" type="pres">
      <dgm:prSet presAssocID="{9F934A76-696B-4891-BA98-F3819DAD1042}" presName="diagram" presStyleCnt="0">
        <dgm:presLayoutVars>
          <dgm:chPref val="1"/>
          <dgm:dir/>
          <dgm:animOne val="branch"/>
          <dgm:animLvl val="lvl"/>
          <dgm:resizeHandles val="exact"/>
        </dgm:presLayoutVars>
      </dgm:prSet>
      <dgm:spPr/>
      <dgm:t>
        <a:bodyPr/>
        <a:lstStyle/>
        <a:p>
          <a:endParaRPr lang="en-US"/>
        </a:p>
      </dgm:t>
    </dgm:pt>
    <dgm:pt modelId="{8D1724BA-15EF-43BB-BCF7-7C31A787116F}" type="pres">
      <dgm:prSet presAssocID="{1175AA6D-5CEB-4767-9381-FAEE087E3571}" presName="root1" presStyleCnt="0"/>
      <dgm:spPr/>
    </dgm:pt>
    <dgm:pt modelId="{F271B3EC-3905-4C99-8CF3-5B4B70CC8A87}" type="pres">
      <dgm:prSet presAssocID="{1175AA6D-5CEB-4767-9381-FAEE087E3571}" presName="LevelOneTextNode" presStyleLbl="node0" presStyleIdx="0" presStyleCnt="1">
        <dgm:presLayoutVars>
          <dgm:chPref val="3"/>
        </dgm:presLayoutVars>
      </dgm:prSet>
      <dgm:spPr/>
      <dgm:t>
        <a:bodyPr/>
        <a:lstStyle/>
        <a:p>
          <a:endParaRPr lang="en-US"/>
        </a:p>
      </dgm:t>
    </dgm:pt>
    <dgm:pt modelId="{3A4E4DC4-D157-4561-92C3-7D4F358D7573}" type="pres">
      <dgm:prSet presAssocID="{1175AA6D-5CEB-4767-9381-FAEE087E3571}" presName="level2hierChild" presStyleCnt="0"/>
      <dgm:spPr/>
    </dgm:pt>
    <dgm:pt modelId="{DC227A0E-3F59-49F7-B788-72C484AE333D}" type="pres">
      <dgm:prSet presAssocID="{80F54928-0A3E-46BF-AB67-A7DFA44D3E81}" presName="conn2-1" presStyleLbl="parChTrans1D2" presStyleIdx="0" presStyleCnt="4"/>
      <dgm:spPr/>
      <dgm:t>
        <a:bodyPr/>
        <a:lstStyle/>
        <a:p>
          <a:endParaRPr lang="en-US"/>
        </a:p>
      </dgm:t>
    </dgm:pt>
    <dgm:pt modelId="{88E6B0FB-5C1F-40DE-B28B-74D95A0D2E60}" type="pres">
      <dgm:prSet presAssocID="{80F54928-0A3E-46BF-AB67-A7DFA44D3E81}" presName="connTx" presStyleLbl="parChTrans1D2" presStyleIdx="0" presStyleCnt="4"/>
      <dgm:spPr/>
      <dgm:t>
        <a:bodyPr/>
        <a:lstStyle/>
        <a:p>
          <a:endParaRPr lang="en-US"/>
        </a:p>
      </dgm:t>
    </dgm:pt>
    <dgm:pt modelId="{B4CE6DF8-C8EB-4C43-B06D-7C023724D8F3}" type="pres">
      <dgm:prSet presAssocID="{B8E9AB10-1EF2-42DD-9EED-F4A14496B2FC}" presName="root2" presStyleCnt="0"/>
      <dgm:spPr/>
    </dgm:pt>
    <dgm:pt modelId="{D008B768-3F09-474B-8C0C-88D8B201B318}" type="pres">
      <dgm:prSet presAssocID="{B8E9AB10-1EF2-42DD-9EED-F4A14496B2FC}" presName="LevelTwoTextNode" presStyleLbl="node2" presStyleIdx="0" presStyleCnt="4">
        <dgm:presLayoutVars>
          <dgm:chPref val="3"/>
        </dgm:presLayoutVars>
      </dgm:prSet>
      <dgm:spPr/>
      <dgm:t>
        <a:bodyPr/>
        <a:lstStyle/>
        <a:p>
          <a:endParaRPr lang="en-US"/>
        </a:p>
      </dgm:t>
    </dgm:pt>
    <dgm:pt modelId="{E535930D-3F6D-4605-A337-4A7BF28590A5}" type="pres">
      <dgm:prSet presAssocID="{B8E9AB10-1EF2-42DD-9EED-F4A14496B2FC}" presName="level3hierChild" presStyleCnt="0"/>
      <dgm:spPr/>
    </dgm:pt>
    <dgm:pt modelId="{77345018-3C34-4DE6-90AB-E8DF42FB2870}" type="pres">
      <dgm:prSet presAssocID="{A4F7861C-D152-444E-92EE-DE0C71EABE1E}" presName="conn2-1" presStyleLbl="parChTrans1D3" presStyleIdx="0" presStyleCnt="4"/>
      <dgm:spPr/>
      <dgm:t>
        <a:bodyPr/>
        <a:lstStyle/>
        <a:p>
          <a:endParaRPr lang="en-US"/>
        </a:p>
      </dgm:t>
    </dgm:pt>
    <dgm:pt modelId="{60F52F1D-720B-4E9E-9040-C74DCD8F6135}" type="pres">
      <dgm:prSet presAssocID="{A4F7861C-D152-444E-92EE-DE0C71EABE1E}" presName="connTx" presStyleLbl="parChTrans1D3" presStyleIdx="0" presStyleCnt="4"/>
      <dgm:spPr/>
      <dgm:t>
        <a:bodyPr/>
        <a:lstStyle/>
        <a:p>
          <a:endParaRPr lang="en-US"/>
        </a:p>
      </dgm:t>
    </dgm:pt>
    <dgm:pt modelId="{8BD00CC7-F69F-4C48-A1B5-56B097D8A320}" type="pres">
      <dgm:prSet presAssocID="{4A17CAA6-D637-4815-B73D-10BFB1696932}" presName="root2" presStyleCnt="0"/>
      <dgm:spPr/>
    </dgm:pt>
    <dgm:pt modelId="{57D3E30B-A0A2-4F64-8E6A-B95E57D28D14}" type="pres">
      <dgm:prSet presAssocID="{4A17CAA6-D637-4815-B73D-10BFB1696932}" presName="LevelTwoTextNode" presStyleLbl="node3" presStyleIdx="0" presStyleCnt="4" custScaleX="153292" custLinFactNeighborX="2054" custLinFactNeighborY="1369">
        <dgm:presLayoutVars>
          <dgm:chPref val="3"/>
        </dgm:presLayoutVars>
      </dgm:prSet>
      <dgm:spPr/>
      <dgm:t>
        <a:bodyPr/>
        <a:lstStyle/>
        <a:p>
          <a:endParaRPr lang="en-US"/>
        </a:p>
      </dgm:t>
    </dgm:pt>
    <dgm:pt modelId="{26C1E9A0-B018-4945-A8A7-7AE9C1A42293}" type="pres">
      <dgm:prSet presAssocID="{4A17CAA6-D637-4815-B73D-10BFB1696932}" presName="level3hierChild" presStyleCnt="0"/>
      <dgm:spPr/>
    </dgm:pt>
    <dgm:pt modelId="{A6D92978-7023-4498-9050-D675119E1DEC}" type="pres">
      <dgm:prSet presAssocID="{505CA977-380D-437C-B292-E111656627AF}" presName="conn2-1" presStyleLbl="parChTrans1D3" presStyleIdx="1" presStyleCnt="4"/>
      <dgm:spPr/>
      <dgm:t>
        <a:bodyPr/>
        <a:lstStyle/>
        <a:p>
          <a:endParaRPr lang="en-US"/>
        </a:p>
      </dgm:t>
    </dgm:pt>
    <dgm:pt modelId="{FCBD74C5-57C5-4300-A017-B83E85307111}" type="pres">
      <dgm:prSet presAssocID="{505CA977-380D-437C-B292-E111656627AF}" presName="connTx" presStyleLbl="parChTrans1D3" presStyleIdx="1" presStyleCnt="4"/>
      <dgm:spPr/>
      <dgm:t>
        <a:bodyPr/>
        <a:lstStyle/>
        <a:p>
          <a:endParaRPr lang="en-US"/>
        </a:p>
      </dgm:t>
    </dgm:pt>
    <dgm:pt modelId="{8F379FB8-ABDC-4A66-9D7C-690615C50C82}" type="pres">
      <dgm:prSet presAssocID="{2C180B11-E23E-4AD0-AA88-47D3B643EBAB}" presName="root2" presStyleCnt="0"/>
      <dgm:spPr/>
    </dgm:pt>
    <dgm:pt modelId="{431EA537-3F19-4D93-A713-D3267181D613}" type="pres">
      <dgm:prSet presAssocID="{2C180B11-E23E-4AD0-AA88-47D3B643EBAB}" presName="LevelTwoTextNode" presStyleLbl="node3" presStyleIdx="1" presStyleCnt="4" custScaleX="155925">
        <dgm:presLayoutVars>
          <dgm:chPref val="3"/>
        </dgm:presLayoutVars>
      </dgm:prSet>
      <dgm:spPr/>
      <dgm:t>
        <a:bodyPr/>
        <a:lstStyle/>
        <a:p>
          <a:endParaRPr lang="en-US"/>
        </a:p>
      </dgm:t>
    </dgm:pt>
    <dgm:pt modelId="{5A3C4EE0-E6F7-47D6-A067-FEF880768243}" type="pres">
      <dgm:prSet presAssocID="{2C180B11-E23E-4AD0-AA88-47D3B643EBAB}" presName="level3hierChild" presStyleCnt="0"/>
      <dgm:spPr/>
    </dgm:pt>
    <dgm:pt modelId="{C43DFE83-5397-4AF5-89A1-FCFF5292B673}" type="pres">
      <dgm:prSet presAssocID="{EA853713-754F-43F1-AB5B-0161DCCD846D}" presName="conn2-1" presStyleLbl="parChTrans1D2" presStyleIdx="1" presStyleCnt="4"/>
      <dgm:spPr/>
      <dgm:t>
        <a:bodyPr/>
        <a:lstStyle/>
        <a:p>
          <a:endParaRPr lang="en-US"/>
        </a:p>
      </dgm:t>
    </dgm:pt>
    <dgm:pt modelId="{F6F4DF40-34E1-4C1C-A630-75A024976E40}" type="pres">
      <dgm:prSet presAssocID="{EA853713-754F-43F1-AB5B-0161DCCD846D}" presName="connTx" presStyleLbl="parChTrans1D2" presStyleIdx="1" presStyleCnt="4"/>
      <dgm:spPr/>
      <dgm:t>
        <a:bodyPr/>
        <a:lstStyle/>
        <a:p>
          <a:endParaRPr lang="en-US"/>
        </a:p>
      </dgm:t>
    </dgm:pt>
    <dgm:pt modelId="{E509139A-C5D9-4B72-821B-9D684211A5D9}" type="pres">
      <dgm:prSet presAssocID="{D22C664D-6270-4568-B8B8-30876C68FE94}" presName="root2" presStyleCnt="0"/>
      <dgm:spPr/>
    </dgm:pt>
    <dgm:pt modelId="{2C53BDC8-649C-4458-8FE8-1B165CC091A7}" type="pres">
      <dgm:prSet presAssocID="{D22C664D-6270-4568-B8B8-30876C68FE94}" presName="LevelTwoTextNode" presStyleLbl="node2" presStyleIdx="1" presStyleCnt="4">
        <dgm:presLayoutVars>
          <dgm:chPref val="3"/>
        </dgm:presLayoutVars>
      </dgm:prSet>
      <dgm:spPr/>
      <dgm:t>
        <a:bodyPr/>
        <a:lstStyle/>
        <a:p>
          <a:endParaRPr lang="en-US"/>
        </a:p>
      </dgm:t>
    </dgm:pt>
    <dgm:pt modelId="{9E9A81AF-0A4D-456C-BED1-4F46C4EDDE29}" type="pres">
      <dgm:prSet presAssocID="{D22C664D-6270-4568-B8B8-30876C68FE94}" presName="level3hierChild" presStyleCnt="0"/>
      <dgm:spPr/>
    </dgm:pt>
    <dgm:pt modelId="{31E79A42-A5C5-4F38-99D8-EA284ED2FF48}" type="pres">
      <dgm:prSet presAssocID="{F665B1FF-A617-4722-BACE-2D619A4D1EEA}" presName="conn2-1" presStyleLbl="parChTrans1D3" presStyleIdx="2" presStyleCnt="4"/>
      <dgm:spPr/>
      <dgm:t>
        <a:bodyPr/>
        <a:lstStyle/>
        <a:p>
          <a:endParaRPr lang="en-US"/>
        </a:p>
      </dgm:t>
    </dgm:pt>
    <dgm:pt modelId="{A76883AB-2B2A-4B31-82CD-769F8B91F245}" type="pres">
      <dgm:prSet presAssocID="{F665B1FF-A617-4722-BACE-2D619A4D1EEA}" presName="connTx" presStyleLbl="parChTrans1D3" presStyleIdx="2" presStyleCnt="4"/>
      <dgm:spPr/>
      <dgm:t>
        <a:bodyPr/>
        <a:lstStyle/>
        <a:p>
          <a:endParaRPr lang="en-US"/>
        </a:p>
      </dgm:t>
    </dgm:pt>
    <dgm:pt modelId="{15717D03-A8D1-4721-8D2E-A284AE49A6E5}" type="pres">
      <dgm:prSet presAssocID="{F88D781E-E9EF-4A50-B8E5-5524325ED6BF}" presName="root2" presStyleCnt="0"/>
      <dgm:spPr/>
    </dgm:pt>
    <dgm:pt modelId="{966E8344-6CB0-4043-BD4A-B7B31EBC1F46}" type="pres">
      <dgm:prSet presAssocID="{F88D781E-E9EF-4A50-B8E5-5524325ED6BF}" presName="LevelTwoTextNode" presStyleLbl="node3" presStyleIdx="2" presStyleCnt="4" custScaleX="157294">
        <dgm:presLayoutVars>
          <dgm:chPref val="3"/>
        </dgm:presLayoutVars>
      </dgm:prSet>
      <dgm:spPr/>
      <dgm:t>
        <a:bodyPr/>
        <a:lstStyle/>
        <a:p>
          <a:endParaRPr lang="en-US"/>
        </a:p>
      </dgm:t>
    </dgm:pt>
    <dgm:pt modelId="{16735EA3-A831-44E1-8153-0A137153D2F3}" type="pres">
      <dgm:prSet presAssocID="{F88D781E-E9EF-4A50-B8E5-5524325ED6BF}" presName="level3hierChild" presStyleCnt="0"/>
      <dgm:spPr/>
    </dgm:pt>
    <dgm:pt modelId="{20953666-23EE-42B2-A081-16498487BC89}" type="pres">
      <dgm:prSet presAssocID="{ACFCA783-862A-4C98-96F1-A1BEDC1C295B}" presName="conn2-1" presStyleLbl="parChTrans1D2" presStyleIdx="2" presStyleCnt="4"/>
      <dgm:spPr/>
      <dgm:t>
        <a:bodyPr/>
        <a:lstStyle/>
        <a:p>
          <a:endParaRPr lang="en-US"/>
        </a:p>
      </dgm:t>
    </dgm:pt>
    <dgm:pt modelId="{65D56046-5761-4EB2-8039-1A4747182D65}" type="pres">
      <dgm:prSet presAssocID="{ACFCA783-862A-4C98-96F1-A1BEDC1C295B}" presName="connTx" presStyleLbl="parChTrans1D2" presStyleIdx="2" presStyleCnt="4"/>
      <dgm:spPr/>
      <dgm:t>
        <a:bodyPr/>
        <a:lstStyle/>
        <a:p>
          <a:endParaRPr lang="en-US"/>
        </a:p>
      </dgm:t>
    </dgm:pt>
    <dgm:pt modelId="{94E27FF3-333B-4CEB-8688-A575610F6510}" type="pres">
      <dgm:prSet presAssocID="{18F789A9-D97E-4035-8570-0B150D269C02}" presName="root2" presStyleCnt="0"/>
      <dgm:spPr/>
    </dgm:pt>
    <dgm:pt modelId="{0B0F9A8A-32F5-4D7D-BB80-BEA1C6CB2743}" type="pres">
      <dgm:prSet presAssocID="{18F789A9-D97E-4035-8570-0B150D269C02}" presName="LevelTwoTextNode" presStyleLbl="node2" presStyleIdx="2" presStyleCnt="4">
        <dgm:presLayoutVars>
          <dgm:chPref val="3"/>
        </dgm:presLayoutVars>
      </dgm:prSet>
      <dgm:spPr/>
      <dgm:t>
        <a:bodyPr/>
        <a:lstStyle/>
        <a:p>
          <a:endParaRPr lang="en-US"/>
        </a:p>
      </dgm:t>
    </dgm:pt>
    <dgm:pt modelId="{586C8385-CF4F-487B-A898-FC2A4278CE31}" type="pres">
      <dgm:prSet presAssocID="{18F789A9-D97E-4035-8570-0B150D269C02}" presName="level3hierChild" presStyleCnt="0"/>
      <dgm:spPr/>
    </dgm:pt>
    <dgm:pt modelId="{32798494-E468-4A8A-9A2F-5B1E0A5792BD}" type="pres">
      <dgm:prSet presAssocID="{6196E438-6613-4C20-8440-0FBF9F7ACB2D}" presName="conn2-1" presStyleLbl="parChTrans1D3" presStyleIdx="3" presStyleCnt="4"/>
      <dgm:spPr/>
      <dgm:t>
        <a:bodyPr/>
        <a:lstStyle/>
        <a:p>
          <a:endParaRPr lang="en-US"/>
        </a:p>
      </dgm:t>
    </dgm:pt>
    <dgm:pt modelId="{BD25E7FB-0155-4A5E-8897-2FEEE558F9E2}" type="pres">
      <dgm:prSet presAssocID="{6196E438-6613-4C20-8440-0FBF9F7ACB2D}" presName="connTx" presStyleLbl="parChTrans1D3" presStyleIdx="3" presStyleCnt="4"/>
      <dgm:spPr/>
      <dgm:t>
        <a:bodyPr/>
        <a:lstStyle/>
        <a:p>
          <a:endParaRPr lang="en-US"/>
        </a:p>
      </dgm:t>
    </dgm:pt>
    <dgm:pt modelId="{D56DC45E-55AD-4DAB-86CB-50302A610FB0}" type="pres">
      <dgm:prSet presAssocID="{0C6C7AEF-C50C-42C1-A690-416DC3E6B9BD}" presName="root2" presStyleCnt="0"/>
      <dgm:spPr/>
    </dgm:pt>
    <dgm:pt modelId="{6EEE8DFE-2CEB-4270-8D67-3741E1C72D93}" type="pres">
      <dgm:prSet presAssocID="{0C6C7AEF-C50C-42C1-A690-416DC3E6B9BD}" presName="LevelTwoTextNode" presStyleLbl="node3" presStyleIdx="3" presStyleCnt="4" custScaleX="160137">
        <dgm:presLayoutVars>
          <dgm:chPref val="3"/>
        </dgm:presLayoutVars>
      </dgm:prSet>
      <dgm:spPr/>
      <dgm:t>
        <a:bodyPr/>
        <a:lstStyle/>
        <a:p>
          <a:endParaRPr lang="en-US"/>
        </a:p>
      </dgm:t>
    </dgm:pt>
    <dgm:pt modelId="{B005EC83-74B4-4F33-B2B2-F53522ED7895}" type="pres">
      <dgm:prSet presAssocID="{0C6C7AEF-C50C-42C1-A690-416DC3E6B9BD}" presName="level3hierChild" presStyleCnt="0"/>
      <dgm:spPr/>
    </dgm:pt>
    <dgm:pt modelId="{5FF46521-25D6-41D7-B187-99697FA465FD}" type="pres">
      <dgm:prSet presAssocID="{ED7B2A2A-C807-4051-AADD-7B80C4C54A03}" presName="conn2-1" presStyleLbl="parChTrans1D2" presStyleIdx="3" presStyleCnt="4"/>
      <dgm:spPr/>
      <dgm:t>
        <a:bodyPr/>
        <a:lstStyle/>
        <a:p>
          <a:endParaRPr lang="en-US"/>
        </a:p>
      </dgm:t>
    </dgm:pt>
    <dgm:pt modelId="{069D6EDA-235F-4471-9906-17BF83E8BE7F}" type="pres">
      <dgm:prSet presAssocID="{ED7B2A2A-C807-4051-AADD-7B80C4C54A03}" presName="connTx" presStyleLbl="parChTrans1D2" presStyleIdx="3" presStyleCnt="4"/>
      <dgm:spPr/>
      <dgm:t>
        <a:bodyPr/>
        <a:lstStyle/>
        <a:p>
          <a:endParaRPr lang="en-US"/>
        </a:p>
      </dgm:t>
    </dgm:pt>
    <dgm:pt modelId="{218A6729-39A1-4160-BF68-5A10F018CBF7}" type="pres">
      <dgm:prSet presAssocID="{2B605D0A-2DDB-4AE4-8889-6DC195346209}" presName="root2" presStyleCnt="0"/>
      <dgm:spPr/>
    </dgm:pt>
    <dgm:pt modelId="{540BAADD-8416-4341-825E-921531C1A632}" type="pres">
      <dgm:prSet presAssocID="{2B605D0A-2DDB-4AE4-8889-6DC195346209}" presName="LevelTwoTextNode" presStyleLbl="node2" presStyleIdx="3" presStyleCnt="4" custScaleX="119457">
        <dgm:presLayoutVars>
          <dgm:chPref val="3"/>
        </dgm:presLayoutVars>
      </dgm:prSet>
      <dgm:spPr/>
      <dgm:t>
        <a:bodyPr/>
        <a:lstStyle/>
        <a:p>
          <a:endParaRPr lang="en-US"/>
        </a:p>
      </dgm:t>
    </dgm:pt>
    <dgm:pt modelId="{7D34A682-1E83-4E50-B398-D5BB09FCA39A}" type="pres">
      <dgm:prSet presAssocID="{2B605D0A-2DDB-4AE4-8889-6DC195346209}" presName="level3hierChild" presStyleCnt="0"/>
      <dgm:spPr/>
    </dgm:pt>
  </dgm:ptLst>
  <dgm:cxnLst>
    <dgm:cxn modelId="{BB4C65A4-4222-4185-90B6-42D787DCE73D}" srcId="{1175AA6D-5CEB-4767-9381-FAEE087E3571}" destId="{D22C664D-6270-4568-B8B8-30876C68FE94}" srcOrd="1" destOrd="0" parTransId="{EA853713-754F-43F1-AB5B-0161DCCD846D}" sibTransId="{1956DDF7-5C73-4119-891B-769EF3CDFBB4}"/>
    <dgm:cxn modelId="{EFE3430E-8E4C-4123-8835-AEAE711B454A}" type="presOf" srcId="{505CA977-380D-437C-B292-E111656627AF}" destId="{A6D92978-7023-4498-9050-D675119E1DEC}" srcOrd="0" destOrd="0" presId="urn:microsoft.com/office/officeart/2005/8/layout/hierarchy2"/>
    <dgm:cxn modelId="{F6390F8A-BC12-4099-A875-0A42400EC27C}" type="presOf" srcId="{2B605D0A-2DDB-4AE4-8889-6DC195346209}" destId="{540BAADD-8416-4341-825E-921531C1A632}" srcOrd="0" destOrd="0" presId="urn:microsoft.com/office/officeart/2005/8/layout/hierarchy2"/>
    <dgm:cxn modelId="{6AEB3031-C56E-47AD-86C7-8A489003820D}" type="presOf" srcId="{0C6C7AEF-C50C-42C1-A690-416DC3E6B9BD}" destId="{6EEE8DFE-2CEB-4270-8D67-3741E1C72D93}" srcOrd="0" destOrd="0" presId="urn:microsoft.com/office/officeart/2005/8/layout/hierarchy2"/>
    <dgm:cxn modelId="{9A3662E2-2D00-4BAB-AE5C-F9A04C779C38}" type="presOf" srcId="{80F54928-0A3E-46BF-AB67-A7DFA44D3E81}" destId="{88E6B0FB-5C1F-40DE-B28B-74D95A0D2E60}" srcOrd="1" destOrd="0" presId="urn:microsoft.com/office/officeart/2005/8/layout/hierarchy2"/>
    <dgm:cxn modelId="{F3182646-5A07-40A2-8BAC-4E4455E33463}" type="presOf" srcId="{ACFCA783-862A-4C98-96F1-A1BEDC1C295B}" destId="{65D56046-5761-4EB2-8039-1A4747182D65}" srcOrd="1" destOrd="0" presId="urn:microsoft.com/office/officeart/2005/8/layout/hierarchy2"/>
    <dgm:cxn modelId="{C4F7F8EF-AE65-468E-9EAF-D9F749C6CC0D}" type="presOf" srcId="{505CA977-380D-437C-B292-E111656627AF}" destId="{FCBD74C5-57C5-4300-A017-B83E85307111}" srcOrd="1" destOrd="0" presId="urn:microsoft.com/office/officeart/2005/8/layout/hierarchy2"/>
    <dgm:cxn modelId="{D5984338-62B3-482F-BBAF-A18C642F5403}" type="presOf" srcId="{EA853713-754F-43F1-AB5B-0161DCCD846D}" destId="{C43DFE83-5397-4AF5-89A1-FCFF5292B673}" srcOrd="0" destOrd="0" presId="urn:microsoft.com/office/officeart/2005/8/layout/hierarchy2"/>
    <dgm:cxn modelId="{664FA8D9-B304-4443-9BBF-06FB93759690}" type="presOf" srcId="{ED7B2A2A-C807-4051-AADD-7B80C4C54A03}" destId="{069D6EDA-235F-4471-9906-17BF83E8BE7F}" srcOrd="1" destOrd="0" presId="urn:microsoft.com/office/officeart/2005/8/layout/hierarchy2"/>
    <dgm:cxn modelId="{0AE25999-F918-4CBD-BFC5-F6DF6BD6156A}" type="presOf" srcId="{6196E438-6613-4C20-8440-0FBF9F7ACB2D}" destId="{BD25E7FB-0155-4A5E-8897-2FEEE558F9E2}" srcOrd="1" destOrd="0" presId="urn:microsoft.com/office/officeart/2005/8/layout/hierarchy2"/>
    <dgm:cxn modelId="{DFE5B6CC-0E24-4282-AFDE-BB5999483836}" type="presOf" srcId="{4A17CAA6-D637-4815-B73D-10BFB1696932}" destId="{57D3E30B-A0A2-4F64-8E6A-B95E57D28D14}" srcOrd="0" destOrd="0" presId="urn:microsoft.com/office/officeart/2005/8/layout/hierarchy2"/>
    <dgm:cxn modelId="{383C0299-F6CD-426F-B0E5-94CC9FB38755}" type="presOf" srcId="{ACFCA783-862A-4C98-96F1-A1BEDC1C295B}" destId="{20953666-23EE-42B2-A081-16498487BC89}" srcOrd="0" destOrd="0" presId="urn:microsoft.com/office/officeart/2005/8/layout/hierarchy2"/>
    <dgm:cxn modelId="{953A8DAF-A27A-4C18-9DDF-271C230B500A}" srcId="{1175AA6D-5CEB-4767-9381-FAEE087E3571}" destId="{B8E9AB10-1EF2-42DD-9EED-F4A14496B2FC}" srcOrd="0" destOrd="0" parTransId="{80F54928-0A3E-46BF-AB67-A7DFA44D3E81}" sibTransId="{6A44CF0C-DA27-4123-A99C-049235064DB2}"/>
    <dgm:cxn modelId="{03744C6C-0522-408B-A4A3-CDCF6C1154F5}" type="presOf" srcId="{A4F7861C-D152-444E-92EE-DE0C71EABE1E}" destId="{77345018-3C34-4DE6-90AB-E8DF42FB2870}" srcOrd="0" destOrd="0" presId="urn:microsoft.com/office/officeart/2005/8/layout/hierarchy2"/>
    <dgm:cxn modelId="{9B68127A-1E4A-4217-BB53-253EB47ECDD4}" type="presOf" srcId="{1175AA6D-5CEB-4767-9381-FAEE087E3571}" destId="{F271B3EC-3905-4C99-8CF3-5B4B70CC8A87}" srcOrd="0" destOrd="0" presId="urn:microsoft.com/office/officeart/2005/8/layout/hierarchy2"/>
    <dgm:cxn modelId="{C51749B3-F92F-4884-8F62-6D1967D6383E}" type="presOf" srcId="{B8E9AB10-1EF2-42DD-9EED-F4A14496B2FC}" destId="{D008B768-3F09-474B-8C0C-88D8B201B318}" srcOrd="0" destOrd="0" presId="urn:microsoft.com/office/officeart/2005/8/layout/hierarchy2"/>
    <dgm:cxn modelId="{48D3E74F-9528-4A2D-8574-56CDFE3D9620}" type="presOf" srcId="{D22C664D-6270-4568-B8B8-30876C68FE94}" destId="{2C53BDC8-649C-4458-8FE8-1B165CC091A7}" srcOrd="0" destOrd="0" presId="urn:microsoft.com/office/officeart/2005/8/layout/hierarchy2"/>
    <dgm:cxn modelId="{361B7DEA-DD06-4B5A-8C3B-69BCA7FE5CFB}" srcId="{B8E9AB10-1EF2-42DD-9EED-F4A14496B2FC}" destId="{2C180B11-E23E-4AD0-AA88-47D3B643EBAB}" srcOrd="1" destOrd="0" parTransId="{505CA977-380D-437C-B292-E111656627AF}" sibTransId="{98A575BF-65DA-4F7E-A10E-B142DA980ADC}"/>
    <dgm:cxn modelId="{77E2BA59-814D-40EA-95E8-FD0FD38085AA}" type="presOf" srcId="{80F54928-0A3E-46BF-AB67-A7DFA44D3E81}" destId="{DC227A0E-3F59-49F7-B788-72C484AE333D}" srcOrd="0" destOrd="0" presId="urn:microsoft.com/office/officeart/2005/8/layout/hierarchy2"/>
    <dgm:cxn modelId="{D700DFB4-784B-4A77-BC3E-8BB94DA89255}" srcId="{9F934A76-696B-4891-BA98-F3819DAD1042}" destId="{1175AA6D-5CEB-4767-9381-FAEE087E3571}" srcOrd="0" destOrd="0" parTransId="{E0E37097-43B7-4A63-92D7-E44CD825646D}" sibTransId="{FB186AE6-865B-43CC-B853-626BBFF1A533}"/>
    <dgm:cxn modelId="{BC536450-0FD1-4FB7-8F9C-2263A477DF52}" srcId="{1175AA6D-5CEB-4767-9381-FAEE087E3571}" destId="{18F789A9-D97E-4035-8570-0B150D269C02}" srcOrd="2" destOrd="0" parTransId="{ACFCA783-862A-4C98-96F1-A1BEDC1C295B}" sibTransId="{B411C59A-D327-4EE0-9759-A83A97500F0A}"/>
    <dgm:cxn modelId="{11E3DDAC-ED0A-41B8-9F39-DA894F6F9EB5}" type="presOf" srcId="{F665B1FF-A617-4722-BACE-2D619A4D1EEA}" destId="{A76883AB-2B2A-4B31-82CD-769F8B91F245}" srcOrd="1" destOrd="0" presId="urn:microsoft.com/office/officeart/2005/8/layout/hierarchy2"/>
    <dgm:cxn modelId="{CA19F669-9B06-4C64-B50B-3A80537BAE9D}" type="presOf" srcId="{18F789A9-D97E-4035-8570-0B150D269C02}" destId="{0B0F9A8A-32F5-4D7D-BB80-BEA1C6CB2743}" srcOrd="0" destOrd="0" presId="urn:microsoft.com/office/officeart/2005/8/layout/hierarchy2"/>
    <dgm:cxn modelId="{68B79470-18C6-4B64-9C4D-D62341685735}" srcId="{1175AA6D-5CEB-4767-9381-FAEE087E3571}" destId="{2B605D0A-2DDB-4AE4-8889-6DC195346209}" srcOrd="3" destOrd="0" parTransId="{ED7B2A2A-C807-4051-AADD-7B80C4C54A03}" sibTransId="{566A197B-8EF3-4C5F-90FA-DD84C79E13F7}"/>
    <dgm:cxn modelId="{0213CAA2-1A05-445A-95EC-7B8A139924FA}" srcId="{18F789A9-D97E-4035-8570-0B150D269C02}" destId="{0C6C7AEF-C50C-42C1-A690-416DC3E6B9BD}" srcOrd="0" destOrd="0" parTransId="{6196E438-6613-4C20-8440-0FBF9F7ACB2D}" sibTransId="{4E2B5A8B-4D94-44C0-9E0C-6DCFAA21EB86}"/>
    <dgm:cxn modelId="{4F522500-6630-4CF7-8890-43A452DBFA0B}" type="presOf" srcId="{F88D781E-E9EF-4A50-B8E5-5524325ED6BF}" destId="{966E8344-6CB0-4043-BD4A-B7B31EBC1F46}" srcOrd="0" destOrd="0" presId="urn:microsoft.com/office/officeart/2005/8/layout/hierarchy2"/>
    <dgm:cxn modelId="{B7C76F24-A444-40DC-A67B-370DC2A8553C}" srcId="{B8E9AB10-1EF2-42DD-9EED-F4A14496B2FC}" destId="{4A17CAA6-D637-4815-B73D-10BFB1696932}" srcOrd="0" destOrd="0" parTransId="{A4F7861C-D152-444E-92EE-DE0C71EABE1E}" sibTransId="{7066B932-5B1F-4761-A5CD-C556592E1D34}"/>
    <dgm:cxn modelId="{976975C3-E78B-4272-9506-C2601CEC4C19}" type="presOf" srcId="{ED7B2A2A-C807-4051-AADD-7B80C4C54A03}" destId="{5FF46521-25D6-41D7-B187-99697FA465FD}" srcOrd="0" destOrd="0" presId="urn:microsoft.com/office/officeart/2005/8/layout/hierarchy2"/>
    <dgm:cxn modelId="{66929A39-94F5-4FDC-B716-0EDBD3CDB74F}" type="presOf" srcId="{2C180B11-E23E-4AD0-AA88-47D3B643EBAB}" destId="{431EA537-3F19-4D93-A713-D3267181D613}" srcOrd="0" destOrd="0" presId="urn:microsoft.com/office/officeart/2005/8/layout/hierarchy2"/>
    <dgm:cxn modelId="{A384E2D6-24C1-40AF-8470-6D856229A51C}" type="presOf" srcId="{A4F7861C-D152-444E-92EE-DE0C71EABE1E}" destId="{60F52F1D-720B-4E9E-9040-C74DCD8F6135}" srcOrd="1" destOrd="0" presId="urn:microsoft.com/office/officeart/2005/8/layout/hierarchy2"/>
    <dgm:cxn modelId="{D43A514F-E281-4D7B-A8D2-438F269E65C8}" type="presOf" srcId="{9F934A76-696B-4891-BA98-F3819DAD1042}" destId="{9CCB66F6-6096-4D54-A4A9-16CB2879667D}" srcOrd="0" destOrd="0" presId="urn:microsoft.com/office/officeart/2005/8/layout/hierarchy2"/>
    <dgm:cxn modelId="{DBD807E6-1442-4FCD-8DCB-7866FD1B3E2D}" srcId="{D22C664D-6270-4568-B8B8-30876C68FE94}" destId="{F88D781E-E9EF-4A50-B8E5-5524325ED6BF}" srcOrd="0" destOrd="0" parTransId="{F665B1FF-A617-4722-BACE-2D619A4D1EEA}" sibTransId="{BF4796C0-2A52-4F3A-B1D6-BAF7802C1264}"/>
    <dgm:cxn modelId="{3183C841-333F-4D04-A716-B1332ACA6120}" type="presOf" srcId="{EA853713-754F-43F1-AB5B-0161DCCD846D}" destId="{F6F4DF40-34E1-4C1C-A630-75A024976E40}" srcOrd="1" destOrd="0" presId="urn:microsoft.com/office/officeart/2005/8/layout/hierarchy2"/>
    <dgm:cxn modelId="{54F4E064-FD69-4819-B117-AE847634886B}" type="presOf" srcId="{6196E438-6613-4C20-8440-0FBF9F7ACB2D}" destId="{32798494-E468-4A8A-9A2F-5B1E0A5792BD}" srcOrd="0" destOrd="0" presId="urn:microsoft.com/office/officeart/2005/8/layout/hierarchy2"/>
    <dgm:cxn modelId="{E2F89001-4021-4CDF-A1BD-5BF6B13DF9B9}" type="presOf" srcId="{F665B1FF-A617-4722-BACE-2D619A4D1EEA}" destId="{31E79A42-A5C5-4F38-99D8-EA284ED2FF48}" srcOrd="0" destOrd="0" presId="urn:microsoft.com/office/officeart/2005/8/layout/hierarchy2"/>
    <dgm:cxn modelId="{C8D22B52-07DE-42AC-8A6D-8F432F6EBA51}" type="presParOf" srcId="{9CCB66F6-6096-4D54-A4A9-16CB2879667D}" destId="{8D1724BA-15EF-43BB-BCF7-7C31A787116F}" srcOrd="0" destOrd="0" presId="urn:microsoft.com/office/officeart/2005/8/layout/hierarchy2"/>
    <dgm:cxn modelId="{526CCE55-9458-47BC-8196-13B17D069EA9}" type="presParOf" srcId="{8D1724BA-15EF-43BB-BCF7-7C31A787116F}" destId="{F271B3EC-3905-4C99-8CF3-5B4B70CC8A87}" srcOrd="0" destOrd="0" presId="urn:microsoft.com/office/officeart/2005/8/layout/hierarchy2"/>
    <dgm:cxn modelId="{BAE35E4C-72AE-49A1-A70D-D129F51DD8D5}" type="presParOf" srcId="{8D1724BA-15EF-43BB-BCF7-7C31A787116F}" destId="{3A4E4DC4-D157-4561-92C3-7D4F358D7573}" srcOrd="1" destOrd="0" presId="urn:microsoft.com/office/officeart/2005/8/layout/hierarchy2"/>
    <dgm:cxn modelId="{A93C0F91-09F6-4CC5-B1F8-F391F6A17EBB}" type="presParOf" srcId="{3A4E4DC4-D157-4561-92C3-7D4F358D7573}" destId="{DC227A0E-3F59-49F7-B788-72C484AE333D}" srcOrd="0" destOrd="0" presId="urn:microsoft.com/office/officeart/2005/8/layout/hierarchy2"/>
    <dgm:cxn modelId="{8CE5D59F-9BFB-4171-A788-87CA8EDE8A12}" type="presParOf" srcId="{DC227A0E-3F59-49F7-B788-72C484AE333D}" destId="{88E6B0FB-5C1F-40DE-B28B-74D95A0D2E60}" srcOrd="0" destOrd="0" presId="urn:microsoft.com/office/officeart/2005/8/layout/hierarchy2"/>
    <dgm:cxn modelId="{59AD7DB3-DFDA-4695-ACC2-75011AFC271A}" type="presParOf" srcId="{3A4E4DC4-D157-4561-92C3-7D4F358D7573}" destId="{B4CE6DF8-C8EB-4C43-B06D-7C023724D8F3}" srcOrd="1" destOrd="0" presId="urn:microsoft.com/office/officeart/2005/8/layout/hierarchy2"/>
    <dgm:cxn modelId="{9D9C2536-89DD-48DC-8BAB-2654EB2E197E}" type="presParOf" srcId="{B4CE6DF8-C8EB-4C43-B06D-7C023724D8F3}" destId="{D008B768-3F09-474B-8C0C-88D8B201B318}" srcOrd="0" destOrd="0" presId="urn:microsoft.com/office/officeart/2005/8/layout/hierarchy2"/>
    <dgm:cxn modelId="{D1657338-09F1-47C0-8BB4-44CBC7F2BCC6}" type="presParOf" srcId="{B4CE6DF8-C8EB-4C43-B06D-7C023724D8F3}" destId="{E535930D-3F6D-4605-A337-4A7BF28590A5}" srcOrd="1" destOrd="0" presId="urn:microsoft.com/office/officeart/2005/8/layout/hierarchy2"/>
    <dgm:cxn modelId="{316B779D-4526-4675-8759-1CBFA7D92C88}" type="presParOf" srcId="{E535930D-3F6D-4605-A337-4A7BF28590A5}" destId="{77345018-3C34-4DE6-90AB-E8DF42FB2870}" srcOrd="0" destOrd="0" presId="urn:microsoft.com/office/officeart/2005/8/layout/hierarchy2"/>
    <dgm:cxn modelId="{67C4EF66-180B-4D11-B670-4C243FCBA1EB}" type="presParOf" srcId="{77345018-3C34-4DE6-90AB-E8DF42FB2870}" destId="{60F52F1D-720B-4E9E-9040-C74DCD8F6135}" srcOrd="0" destOrd="0" presId="urn:microsoft.com/office/officeart/2005/8/layout/hierarchy2"/>
    <dgm:cxn modelId="{D7475404-959F-430B-9134-34765C84E8FB}" type="presParOf" srcId="{E535930D-3F6D-4605-A337-4A7BF28590A5}" destId="{8BD00CC7-F69F-4C48-A1B5-56B097D8A320}" srcOrd="1" destOrd="0" presId="urn:microsoft.com/office/officeart/2005/8/layout/hierarchy2"/>
    <dgm:cxn modelId="{2BCA72BB-C76E-401F-A282-35C0B1B0F87A}" type="presParOf" srcId="{8BD00CC7-F69F-4C48-A1B5-56B097D8A320}" destId="{57D3E30B-A0A2-4F64-8E6A-B95E57D28D14}" srcOrd="0" destOrd="0" presId="urn:microsoft.com/office/officeart/2005/8/layout/hierarchy2"/>
    <dgm:cxn modelId="{9D32C90C-C650-4C14-A583-1ABA87D1796E}" type="presParOf" srcId="{8BD00CC7-F69F-4C48-A1B5-56B097D8A320}" destId="{26C1E9A0-B018-4945-A8A7-7AE9C1A42293}" srcOrd="1" destOrd="0" presId="urn:microsoft.com/office/officeart/2005/8/layout/hierarchy2"/>
    <dgm:cxn modelId="{ADBEEC0D-A4ED-4FA5-9E70-82558A3A7841}" type="presParOf" srcId="{E535930D-3F6D-4605-A337-4A7BF28590A5}" destId="{A6D92978-7023-4498-9050-D675119E1DEC}" srcOrd="2" destOrd="0" presId="urn:microsoft.com/office/officeart/2005/8/layout/hierarchy2"/>
    <dgm:cxn modelId="{4A039D0B-EA69-4037-9C3E-F43D5E98B624}" type="presParOf" srcId="{A6D92978-7023-4498-9050-D675119E1DEC}" destId="{FCBD74C5-57C5-4300-A017-B83E85307111}" srcOrd="0" destOrd="0" presId="urn:microsoft.com/office/officeart/2005/8/layout/hierarchy2"/>
    <dgm:cxn modelId="{66398935-9A1D-4DA6-AE8D-AC6CFA263E26}" type="presParOf" srcId="{E535930D-3F6D-4605-A337-4A7BF28590A5}" destId="{8F379FB8-ABDC-4A66-9D7C-690615C50C82}" srcOrd="3" destOrd="0" presId="urn:microsoft.com/office/officeart/2005/8/layout/hierarchy2"/>
    <dgm:cxn modelId="{DC2E2E43-434E-4585-B341-524D3C1DDA5A}" type="presParOf" srcId="{8F379FB8-ABDC-4A66-9D7C-690615C50C82}" destId="{431EA537-3F19-4D93-A713-D3267181D613}" srcOrd="0" destOrd="0" presId="urn:microsoft.com/office/officeart/2005/8/layout/hierarchy2"/>
    <dgm:cxn modelId="{5020E9A5-AF8D-429E-89B9-A882375F74BE}" type="presParOf" srcId="{8F379FB8-ABDC-4A66-9D7C-690615C50C82}" destId="{5A3C4EE0-E6F7-47D6-A067-FEF880768243}" srcOrd="1" destOrd="0" presId="urn:microsoft.com/office/officeart/2005/8/layout/hierarchy2"/>
    <dgm:cxn modelId="{DBBA84A3-9EAD-4ACE-B691-C77543BCD45C}" type="presParOf" srcId="{3A4E4DC4-D157-4561-92C3-7D4F358D7573}" destId="{C43DFE83-5397-4AF5-89A1-FCFF5292B673}" srcOrd="2" destOrd="0" presId="urn:microsoft.com/office/officeart/2005/8/layout/hierarchy2"/>
    <dgm:cxn modelId="{C782554D-94FB-4B4F-A8AD-FBD4C5D6EEA8}" type="presParOf" srcId="{C43DFE83-5397-4AF5-89A1-FCFF5292B673}" destId="{F6F4DF40-34E1-4C1C-A630-75A024976E40}" srcOrd="0" destOrd="0" presId="urn:microsoft.com/office/officeart/2005/8/layout/hierarchy2"/>
    <dgm:cxn modelId="{49F1C98F-7A0B-49A0-983D-3EEACF5F091E}" type="presParOf" srcId="{3A4E4DC4-D157-4561-92C3-7D4F358D7573}" destId="{E509139A-C5D9-4B72-821B-9D684211A5D9}" srcOrd="3" destOrd="0" presId="urn:microsoft.com/office/officeart/2005/8/layout/hierarchy2"/>
    <dgm:cxn modelId="{DF60D121-5707-4BF3-B7FD-333538213C2A}" type="presParOf" srcId="{E509139A-C5D9-4B72-821B-9D684211A5D9}" destId="{2C53BDC8-649C-4458-8FE8-1B165CC091A7}" srcOrd="0" destOrd="0" presId="urn:microsoft.com/office/officeart/2005/8/layout/hierarchy2"/>
    <dgm:cxn modelId="{2E957D4A-840E-45D1-BB2A-834E0E67249B}" type="presParOf" srcId="{E509139A-C5D9-4B72-821B-9D684211A5D9}" destId="{9E9A81AF-0A4D-456C-BED1-4F46C4EDDE29}" srcOrd="1" destOrd="0" presId="urn:microsoft.com/office/officeart/2005/8/layout/hierarchy2"/>
    <dgm:cxn modelId="{D91F862F-2D7B-4EAC-B35A-44889422B386}" type="presParOf" srcId="{9E9A81AF-0A4D-456C-BED1-4F46C4EDDE29}" destId="{31E79A42-A5C5-4F38-99D8-EA284ED2FF48}" srcOrd="0" destOrd="0" presId="urn:microsoft.com/office/officeart/2005/8/layout/hierarchy2"/>
    <dgm:cxn modelId="{1E490A3B-C29B-490F-B777-465690B5AAF6}" type="presParOf" srcId="{31E79A42-A5C5-4F38-99D8-EA284ED2FF48}" destId="{A76883AB-2B2A-4B31-82CD-769F8B91F245}" srcOrd="0" destOrd="0" presId="urn:microsoft.com/office/officeart/2005/8/layout/hierarchy2"/>
    <dgm:cxn modelId="{2A3ECC0C-1BE5-451F-BB6C-FF3BBFCB95DD}" type="presParOf" srcId="{9E9A81AF-0A4D-456C-BED1-4F46C4EDDE29}" destId="{15717D03-A8D1-4721-8D2E-A284AE49A6E5}" srcOrd="1" destOrd="0" presId="urn:microsoft.com/office/officeart/2005/8/layout/hierarchy2"/>
    <dgm:cxn modelId="{3A1484A3-D1D9-49C2-9C8D-E11E81E7A7E6}" type="presParOf" srcId="{15717D03-A8D1-4721-8D2E-A284AE49A6E5}" destId="{966E8344-6CB0-4043-BD4A-B7B31EBC1F46}" srcOrd="0" destOrd="0" presId="urn:microsoft.com/office/officeart/2005/8/layout/hierarchy2"/>
    <dgm:cxn modelId="{6FABCCE4-8611-48C4-91F3-4FD14CADD94F}" type="presParOf" srcId="{15717D03-A8D1-4721-8D2E-A284AE49A6E5}" destId="{16735EA3-A831-44E1-8153-0A137153D2F3}" srcOrd="1" destOrd="0" presId="urn:microsoft.com/office/officeart/2005/8/layout/hierarchy2"/>
    <dgm:cxn modelId="{9FE0CD7A-CE6E-4C3C-8FF9-C563B10E7423}" type="presParOf" srcId="{3A4E4DC4-D157-4561-92C3-7D4F358D7573}" destId="{20953666-23EE-42B2-A081-16498487BC89}" srcOrd="4" destOrd="0" presId="urn:microsoft.com/office/officeart/2005/8/layout/hierarchy2"/>
    <dgm:cxn modelId="{18511C92-6EEA-4A58-A75E-762BF4BBF279}" type="presParOf" srcId="{20953666-23EE-42B2-A081-16498487BC89}" destId="{65D56046-5761-4EB2-8039-1A4747182D65}" srcOrd="0" destOrd="0" presId="urn:microsoft.com/office/officeart/2005/8/layout/hierarchy2"/>
    <dgm:cxn modelId="{98B04B99-1211-4523-A7E7-D3CB68059414}" type="presParOf" srcId="{3A4E4DC4-D157-4561-92C3-7D4F358D7573}" destId="{94E27FF3-333B-4CEB-8688-A575610F6510}" srcOrd="5" destOrd="0" presId="urn:microsoft.com/office/officeart/2005/8/layout/hierarchy2"/>
    <dgm:cxn modelId="{9327CC7F-6B72-4DB2-B491-5D5E6E0AADE4}" type="presParOf" srcId="{94E27FF3-333B-4CEB-8688-A575610F6510}" destId="{0B0F9A8A-32F5-4D7D-BB80-BEA1C6CB2743}" srcOrd="0" destOrd="0" presId="urn:microsoft.com/office/officeart/2005/8/layout/hierarchy2"/>
    <dgm:cxn modelId="{A912F5F1-0B6A-4376-9193-CB82DEFFB12C}" type="presParOf" srcId="{94E27FF3-333B-4CEB-8688-A575610F6510}" destId="{586C8385-CF4F-487B-A898-FC2A4278CE31}" srcOrd="1" destOrd="0" presId="urn:microsoft.com/office/officeart/2005/8/layout/hierarchy2"/>
    <dgm:cxn modelId="{D245BA82-5FAC-4AEC-B338-F10A8A6FA69D}" type="presParOf" srcId="{586C8385-CF4F-487B-A898-FC2A4278CE31}" destId="{32798494-E468-4A8A-9A2F-5B1E0A5792BD}" srcOrd="0" destOrd="0" presId="urn:microsoft.com/office/officeart/2005/8/layout/hierarchy2"/>
    <dgm:cxn modelId="{81A1C5C3-4023-4B7E-988F-556CB2A3961E}" type="presParOf" srcId="{32798494-E468-4A8A-9A2F-5B1E0A5792BD}" destId="{BD25E7FB-0155-4A5E-8897-2FEEE558F9E2}" srcOrd="0" destOrd="0" presId="urn:microsoft.com/office/officeart/2005/8/layout/hierarchy2"/>
    <dgm:cxn modelId="{15671D24-9BE0-4CFB-91AE-D2EB2DD2B25F}" type="presParOf" srcId="{586C8385-CF4F-487B-A898-FC2A4278CE31}" destId="{D56DC45E-55AD-4DAB-86CB-50302A610FB0}" srcOrd="1" destOrd="0" presId="urn:microsoft.com/office/officeart/2005/8/layout/hierarchy2"/>
    <dgm:cxn modelId="{797ACED3-0F5F-4D94-9AF9-2818B274E60E}" type="presParOf" srcId="{D56DC45E-55AD-4DAB-86CB-50302A610FB0}" destId="{6EEE8DFE-2CEB-4270-8D67-3741E1C72D93}" srcOrd="0" destOrd="0" presId="urn:microsoft.com/office/officeart/2005/8/layout/hierarchy2"/>
    <dgm:cxn modelId="{983A5D7E-7EB5-400A-91C9-8E42A8DEAEF5}" type="presParOf" srcId="{D56DC45E-55AD-4DAB-86CB-50302A610FB0}" destId="{B005EC83-74B4-4F33-B2B2-F53522ED7895}" srcOrd="1" destOrd="0" presId="urn:microsoft.com/office/officeart/2005/8/layout/hierarchy2"/>
    <dgm:cxn modelId="{1867AB58-3E90-4FF8-806E-AC198E1DB068}" type="presParOf" srcId="{3A4E4DC4-D157-4561-92C3-7D4F358D7573}" destId="{5FF46521-25D6-41D7-B187-99697FA465FD}" srcOrd="6" destOrd="0" presId="urn:microsoft.com/office/officeart/2005/8/layout/hierarchy2"/>
    <dgm:cxn modelId="{B5A9E5AB-967A-47B8-BE99-1A738E0B1270}" type="presParOf" srcId="{5FF46521-25D6-41D7-B187-99697FA465FD}" destId="{069D6EDA-235F-4471-9906-17BF83E8BE7F}" srcOrd="0" destOrd="0" presId="urn:microsoft.com/office/officeart/2005/8/layout/hierarchy2"/>
    <dgm:cxn modelId="{2FF2A9DF-CB1D-4006-A56E-AA55B9ECB9D8}" type="presParOf" srcId="{3A4E4DC4-D157-4561-92C3-7D4F358D7573}" destId="{218A6729-39A1-4160-BF68-5A10F018CBF7}" srcOrd="7" destOrd="0" presId="urn:microsoft.com/office/officeart/2005/8/layout/hierarchy2"/>
    <dgm:cxn modelId="{0D530290-43AC-4D6F-B5C9-E7A34351CA21}" type="presParOf" srcId="{218A6729-39A1-4160-BF68-5A10F018CBF7}" destId="{540BAADD-8416-4341-825E-921531C1A632}" srcOrd="0" destOrd="0" presId="urn:microsoft.com/office/officeart/2005/8/layout/hierarchy2"/>
    <dgm:cxn modelId="{8C3CEC21-2164-4FD5-A867-DDDD62E92691}" type="presParOf" srcId="{218A6729-39A1-4160-BF68-5A10F018CBF7}" destId="{7D34A682-1E83-4E50-B398-D5BB09FCA39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75999-EA01-49CB-AEDB-2BEDAB34A8D3}">
      <dsp:nvSpPr>
        <dsp:cNvPr id="0" name=""/>
        <dsp:cNvSpPr/>
      </dsp:nvSpPr>
      <dsp:spPr>
        <a:xfrm>
          <a:off x="118571" y="887"/>
          <a:ext cx="2297323" cy="1378393"/>
        </a:xfrm>
        <a:prstGeom prst="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Policy</a:t>
          </a:r>
          <a:endParaRPr lang="en-US" sz="2900" kern="1200" dirty="0"/>
        </a:p>
      </dsp:txBody>
      <dsp:txXfrm>
        <a:off x="118571" y="887"/>
        <a:ext cx="2297323" cy="1378393"/>
      </dsp:txXfrm>
    </dsp:sp>
    <dsp:sp modelId="{23627E76-BC8A-4D30-9DD8-4D3A90620E5B}">
      <dsp:nvSpPr>
        <dsp:cNvPr id="0" name=""/>
        <dsp:cNvSpPr/>
      </dsp:nvSpPr>
      <dsp:spPr>
        <a:xfrm>
          <a:off x="2645626" y="887"/>
          <a:ext cx="2297323" cy="1378393"/>
        </a:xfrm>
        <a:prstGeom prst="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Quality </a:t>
          </a:r>
          <a:endParaRPr lang="en-US" sz="2900" kern="1200" dirty="0"/>
        </a:p>
      </dsp:txBody>
      <dsp:txXfrm>
        <a:off x="2645626" y="887"/>
        <a:ext cx="2297323" cy="1378393"/>
      </dsp:txXfrm>
    </dsp:sp>
    <dsp:sp modelId="{B5758FE5-5E9C-4063-B50E-3BBB23133E04}">
      <dsp:nvSpPr>
        <dsp:cNvPr id="0" name=""/>
        <dsp:cNvSpPr/>
      </dsp:nvSpPr>
      <dsp:spPr>
        <a:xfrm>
          <a:off x="5172682" y="887"/>
          <a:ext cx="2297323" cy="1378393"/>
        </a:xfrm>
        <a:prstGeom prst="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Professional Development</a:t>
          </a:r>
          <a:endParaRPr lang="en-US" sz="2900" kern="1200" dirty="0"/>
        </a:p>
      </dsp:txBody>
      <dsp:txXfrm>
        <a:off x="5172682" y="887"/>
        <a:ext cx="2297323" cy="1378393"/>
      </dsp:txXfrm>
    </dsp:sp>
    <dsp:sp modelId="{0EF78657-153B-46C0-8474-82A2ECEE6C88}">
      <dsp:nvSpPr>
        <dsp:cNvPr id="0" name=""/>
        <dsp:cNvSpPr/>
      </dsp:nvSpPr>
      <dsp:spPr>
        <a:xfrm>
          <a:off x="1382099" y="1609014"/>
          <a:ext cx="2297323" cy="1378393"/>
        </a:xfrm>
        <a:prstGeom prst="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Community Schools</a:t>
          </a:r>
          <a:endParaRPr lang="en-US" sz="2900" kern="1200" dirty="0"/>
        </a:p>
      </dsp:txBody>
      <dsp:txXfrm>
        <a:off x="1382099" y="1609014"/>
        <a:ext cx="2297323" cy="1378393"/>
      </dsp:txXfrm>
    </dsp:sp>
    <dsp:sp modelId="{87FD636A-F36A-4BE1-BB13-7EE996708EF7}">
      <dsp:nvSpPr>
        <dsp:cNvPr id="0" name=""/>
        <dsp:cNvSpPr/>
      </dsp:nvSpPr>
      <dsp:spPr>
        <a:xfrm>
          <a:off x="3909154" y="1609014"/>
          <a:ext cx="2297323" cy="1378393"/>
        </a:xfrm>
        <a:prstGeom prst="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STEM</a:t>
          </a:r>
          <a:endParaRPr lang="en-US" sz="2900" kern="1200" dirty="0"/>
        </a:p>
      </dsp:txBody>
      <dsp:txXfrm>
        <a:off x="3909154" y="1609014"/>
        <a:ext cx="2297323" cy="1378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DC919-4FC7-4923-91B8-562EF013F169}">
      <dsp:nvSpPr>
        <dsp:cNvPr id="0" name=""/>
        <dsp:cNvSpPr/>
      </dsp:nvSpPr>
      <dsp:spPr>
        <a:xfrm>
          <a:off x="1714" y="0"/>
          <a:ext cx="1797286" cy="3540513"/>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Integrated Student Supports</a:t>
          </a:r>
          <a:endParaRPr lang="en-US" sz="1700" kern="1200" dirty="0"/>
        </a:p>
      </dsp:txBody>
      <dsp:txXfrm>
        <a:off x="1714" y="1416205"/>
        <a:ext cx="1797286" cy="1416205"/>
      </dsp:txXfrm>
    </dsp:sp>
    <dsp:sp modelId="{CC6DF1E0-8FBB-468A-A934-21DFCC69B95B}">
      <dsp:nvSpPr>
        <dsp:cNvPr id="0" name=""/>
        <dsp:cNvSpPr/>
      </dsp:nvSpPr>
      <dsp:spPr>
        <a:xfrm>
          <a:off x="310862" y="212430"/>
          <a:ext cx="1178990" cy="1178990"/>
        </a:xfrm>
        <a:prstGeom prst="ellipse">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3000" r="-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720FD8-95F8-4A7C-9C57-7AE66EDBDB7B}">
      <dsp:nvSpPr>
        <dsp:cNvPr id="0" name=""/>
        <dsp:cNvSpPr/>
      </dsp:nvSpPr>
      <dsp:spPr>
        <a:xfrm>
          <a:off x="1852919" y="0"/>
          <a:ext cx="1797286" cy="3540513"/>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Expanded and Enriched Learning Time and Opportunities</a:t>
          </a:r>
          <a:endParaRPr lang="en-US" sz="1700" kern="1200" dirty="0"/>
        </a:p>
      </dsp:txBody>
      <dsp:txXfrm>
        <a:off x="1852919" y="1416205"/>
        <a:ext cx="1797286" cy="1416205"/>
      </dsp:txXfrm>
    </dsp:sp>
    <dsp:sp modelId="{757CAED7-73A0-4E20-B9EC-3D1EB0D3461A}">
      <dsp:nvSpPr>
        <dsp:cNvPr id="0" name=""/>
        <dsp:cNvSpPr/>
      </dsp:nvSpPr>
      <dsp:spPr>
        <a:xfrm>
          <a:off x="2162067" y="212430"/>
          <a:ext cx="1178990" cy="1178990"/>
        </a:xfrm>
        <a:prstGeom prst="ellipse">
          <a:avLst/>
        </a:prstGeom>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123299-05D7-4740-8D9C-C3A0A1F28D29}">
      <dsp:nvSpPr>
        <dsp:cNvPr id="0" name=""/>
        <dsp:cNvSpPr/>
      </dsp:nvSpPr>
      <dsp:spPr>
        <a:xfrm>
          <a:off x="3704124" y="0"/>
          <a:ext cx="1797286" cy="3540513"/>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Family and Community Engagement</a:t>
          </a:r>
          <a:endParaRPr lang="en-US" sz="1700" kern="1200" dirty="0"/>
        </a:p>
      </dsp:txBody>
      <dsp:txXfrm>
        <a:off x="3704124" y="1416205"/>
        <a:ext cx="1797286" cy="1416205"/>
      </dsp:txXfrm>
    </dsp:sp>
    <dsp:sp modelId="{9F561B78-C1E1-48B1-8936-3CD16D3531FE}">
      <dsp:nvSpPr>
        <dsp:cNvPr id="0" name=""/>
        <dsp:cNvSpPr/>
      </dsp:nvSpPr>
      <dsp:spPr>
        <a:xfrm>
          <a:off x="4013272" y="212430"/>
          <a:ext cx="1178990" cy="1178990"/>
        </a:xfrm>
        <a:prstGeom prst="ellipse">
          <a:avLst/>
        </a:prstGeom>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25000" r="-25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E2310B-83AC-4DC9-BB8F-41CD477B478F}">
      <dsp:nvSpPr>
        <dsp:cNvPr id="0" name=""/>
        <dsp:cNvSpPr/>
      </dsp:nvSpPr>
      <dsp:spPr>
        <a:xfrm>
          <a:off x="5557044" y="0"/>
          <a:ext cx="1797286" cy="3540513"/>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Collaborative Leadership and Practices</a:t>
          </a:r>
          <a:endParaRPr lang="en-US" sz="1700" b="1" kern="1200" dirty="0"/>
        </a:p>
      </dsp:txBody>
      <dsp:txXfrm>
        <a:off x="5557044" y="1416205"/>
        <a:ext cx="1797286" cy="1416205"/>
      </dsp:txXfrm>
    </dsp:sp>
    <dsp:sp modelId="{D35CF92C-734B-46CD-9636-EEE0BB19DB64}">
      <dsp:nvSpPr>
        <dsp:cNvPr id="0" name=""/>
        <dsp:cNvSpPr/>
      </dsp:nvSpPr>
      <dsp:spPr>
        <a:xfrm>
          <a:off x="5864477" y="212430"/>
          <a:ext cx="1178990" cy="1178990"/>
        </a:xfrm>
        <a:prstGeom prst="ellipse">
          <a:avLst/>
        </a:prstGeom>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7000" r="-7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77231-913A-44E0-8849-07E35DBBA53A}">
      <dsp:nvSpPr>
        <dsp:cNvPr id="0" name=""/>
        <dsp:cNvSpPr/>
      </dsp:nvSpPr>
      <dsp:spPr>
        <a:xfrm>
          <a:off x="294173" y="2832410"/>
          <a:ext cx="6765984" cy="531076"/>
        </a:xfrm>
        <a:prstGeom prst="leftRightArrow">
          <a:avLst/>
        </a:prstGeom>
        <a:solidFill>
          <a:schemeClr val="accent2">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63BB5-570C-48FA-8131-E6615BAEE7FD}">
      <dsp:nvSpPr>
        <dsp:cNvPr id="0" name=""/>
        <dsp:cNvSpPr/>
      </dsp:nvSpPr>
      <dsp:spPr>
        <a:xfrm>
          <a:off x="5490" y="1307236"/>
          <a:ext cx="2104684" cy="521659"/>
        </a:xfrm>
        <a:prstGeom prst="rect">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Community-Based Organization Led</a:t>
          </a:r>
          <a:endParaRPr lang="en-US" sz="1500" kern="1200" dirty="0"/>
        </a:p>
      </dsp:txBody>
      <dsp:txXfrm>
        <a:off x="5490" y="1307236"/>
        <a:ext cx="2104684" cy="521659"/>
      </dsp:txXfrm>
    </dsp:sp>
    <dsp:sp modelId="{397EF826-54DB-427B-AC9D-BE616E8F238F}">
      <dsp:nvSpPr>
        <dsp:cNvPr id="0" name=""/>
        <dsp:cNvSpPr/>
      </dsp:nvSpPr>
      <dsp:spPr>
        <a:xfrm>
          <a:off x="5490" y="1828896"/>
          <a:ext cx="2104684" cy="1635419"/>
        </a:xfrm>
        <a:prstGeom prst="rect">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Lead Partner Agency</a:t>
          </a:r>
          <a:endParaRPr lang="en-US" sz="1500" kern="1200" dirty="0"/>
        </a:p>
        <a:p>
          <a:pPr marL="114300" lvl="1" indent="-114300" algn="l" defTabSz="666750">
            <a:lnSpc>
              <a:spcPct val="90000"/>
            </a:lnSpc>
            <a:spcBef>
              <a:spcPct val="0"/>
            </a:spcBef>
            <a:spcAft>
              <a:spcPct val="15000"/>
            </a:spcAft>
            <a:buChar char="••"/>
          </a:pPr>
          <a:r>
            <a:rPr lang="en-US" sz="1500" kern="1200" dirty="0" smtClean="0"/>
            <a:t>Runs afterschool programs and coordinates services</a:t>
          </a:r>
          <a:endParaRPr lang="en-US" sz="1500" kern="1200" dirty="0"/>
        </a:p>
        <a:p>
          <a:pPr marL="114300" lvl="1" indent="-114300" algn="l" defTabSz="666750">
            <a:lnSpc>
              <a:spcPct val="90000"/>
            </a:lnSpc>
            <a:spcBef>
              <a:spcPct val="0"/>
            </a:spcBef>
            <a:spcAft>
              <a:spcPct val="15000"/>
            </a:spcAft>
            <a:buChar char="••"/>
          </a:pPr>
          <a:r>
            <a:rPr lang="en-US" sz="1500" kern="1200" dirty="0" smtClean="0"/>
            <a:t>Resource coordinator</a:t>
          </a:r>
          <a:endParaRPr lang="en-US" sz="1500" kern="1200" dirty="0"/>
        </a:p>
      </dsp:txBody>
      <dsp:txXfrm>
        <a:off x="5490" y="1828896"/>
        <a:ext cx="2104684" cy="1635419"/>
      </dsp:txXfrm>
    </dsp:sp>
    <dsp:sp modelId="{A69D7886-E303-4056-8B1A-CC0C8B23F6DF}">
      <dsp:nvSpPr>
        <dsp:cNvPr id="0" name=""/>
        <dsp:cNvSpPr/>
      </dsp:nvSpPr>
      <dsp:spPr>
        <a:xfrm>
          <a:off x="2404831" y="1307236"/>
          <a:ext cx="2104684" cy="521659"/>
        </a:xfrm>
        <a:prstGeom prst="rect">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School-District Led</a:t>
          </a:r>
          <a:endParaRPr lang="en-US" sz="1500" kern="1200" dirty="0"/>
        </a:p>
      </dsp:txBody>
      <dsp:txXfrm>
        <a:off x="2404831" y="1307236"/>
        <a:ext cx="2104684" cy="521659"/>
      </dsp:txXfrm>
    </dsp:sp>
    <dsp:sp modelId="{E8499DAA-C4A1-4C54-99C3-6F655F865952}">
      <dsp:nvSpPr>
        <dsp:cNvPr id="0" name=""/>
        <dsp:cNvSpPr/>
      </dsp:nvSpPr>
      <dsp:spPr>
        <a:xfrm>
          <a:off x="2404831" y="1828896"/>
          <a:ext cx="2104684" cy="1635419"/>
        </a:xfrm>
        <a:prstGeom prst="rect">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School district as backbone</a:t>
          </a:r>
          <a:endParaRPr lang="en-US" sz="1500" kern="1200" dirty="0"/>
        </a:p>
        <a:p>
          <a:pPr marL="114300" lvl="1" indent="-114300" algn="l" defTabSz="666750">
            <a:lnSpc>
              <a:spcPct val="90000"/>
            </a:lnSpc>
            <a:spcBef>
              <a:spcPct val="0"/>
            </a:spcBef>
            <a:spcAft>
              <a:spcPct val="15000"/>
            </a:spcAft>
            <a:buChar char="••"/>
          </a:pPr>
          <a:r>
            <a:rPr lang="en-US" sz="1500" kern="1200" dirty="0" smtClean="0"/>
            <a:t>Schools often run afterschool and identify partners or partners with outside contractors</a:t>
          </a:r>
          <a:endParaRPr lang="en-US" sz="1500" kern="1200" dirty="0"/>
        </a:p>
      </dsp:txBody>
      <dsp:txXfrm>
        <a:off x="2404831" y="1828896"/>
        <a:ext cx="2104684" cy="1635419"/>
      </dsp:txXfrm>
    </dsp:sp>
    <dsp:sp modelId="{89CB770E-39D8-45B2-A185-86EC75A00496}">
      <dsp:nvSpPr>
        <dsp:cNvPr id="0" name=""/>
        <dsp:cNvSpPr/>
      </dsp:nvSpPr>
      <dsp:spPr>
        <a:xfrm>
          <a:off x="4804171" y="1307236"/>
          <a:ext cx="2104684" cy="521659"/>
        </a:xfrm>
        <a:prstGeom prst="rect">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Outside Community Building</a:t>
          </a:r>
          <a:endParaRPr lang="en-US" sz="1500" kern="1200" dirty="0"/>
        </a:p>
      </dsp:txBody>
      <dsp:txXfrm>
        <a:off x="4804171" y="1307236"/>
        <a:ext cx="2104684" cy="521659"/>
      </dsp:txXfrm>
    </dsp:sp>
    <dsp:sp modelId="{BD629774-B402-4DA5-A54F-53DD4BA73B7D}">
      <dsp:nvSpPr>
        <dsp:cNvPr id="0" name=""/>
        <dsp:cNvSpPr/>
      </dsp:nvSpPr>
      <dsp:spPr>
        <a:xfrm>
          <a:off x="4804171" y="1828896"/>
          <a:ext cx="2104684" cy="1635419"/>
        </a:xfrm>
        <a:prstGeom prst="rect">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Instead of services in the building, an outside community organization houses service</a:t>
          </a:r>
          <a:endParaRPr lang="en-US" sz="1500" kern="1200" dirty="0"/>
        </a:p>
        <a:p>
          <a:pPr marL="114300" lvl="1" indent="-114300" algn="l" defTabSz="666750">
            <a:lnSpc>
              <a:spcPct val="90000"/>
            </a:lnSpc>
            <a:spcBef>
              <a:spcPct val="0"/>
            </a:spcBef>
            <a:spcAft>
              <a:spcPct val="15000"/>
            </a:spcAft>
            <a:buChar char="••"/>
          </a:pPr>
          <a:r>
            <a:rPr lang="en-US" sz="1500" kern="1200" dirty="0" smtClean="0"/>
            <a:t>Sends services into the school</a:t>
          </a:r>
          <a:endParaRPr lang="en-US" sz="1500" kern="1200" dirty="0"/>
        </a:p>
      </dsp:txBody>
      <dsp:txXfrm>
        <a:off x="4804171" y="1828896"/>
        <a:ext cx="2104684" cy="1635419"/>
      </dsp:txXfrm>
    </dsp:sp>
    <dsp:sp modelId="{BDA9E853-5C8C-45AE-91E8-7FF753C46C1F}">
      <dsp:nvSpPr>
        <dsp:cNvPr id="0" name=""/>
        <dsp:cNvSpPr/>
      </dsp:nvSpPr>
      <dsp:spPr>
        <a:xfrm>
          <a:off x="7203512" y="1307236"/>
          <a:ext cx="2104684" cy="521659"/>
        </a:xfrm>
        <a:prstGeom prst="rect">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Volunteer/Philanthropy Focus </a:t>
          </a:r>
          <a:endParaRPr lang="en-US" sz="1500" kern="1200" dirty="0"/>
        </a:p>
      </dsp:txBody>
      <dsp:txXfrm>
        <a:off x="7203512" y="1307236"/>
        <a:ext cx="2104684" cy="521659"/>
      </dsp:txXfrm>
    </dsp:sp>
    <dsp:sp modelId="{B18436F9-0C2A-4096-8D37-3D5667255027}">
      <dsp:nvSpPr>
        <dsp:cNvPr id="0" name=""/>
        <dsp:cNvSpPr/>
      </dsp:nvSpPr>
      <dsp:spPr>
        <a:xfrm>
          <a:off x="7203512" y="1828896"/>
          <a:ext cx="2104684" cy="1635419"/>
        </a:xfrm>
        <a:prstGeom prst="rect">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Not funded through public dollars</a:t>
          </a:r>
          <a:endParaRPr lang="en-US" sz="1500" kern="1200" dirty="0"/>
        </a:p>
        <a:p>
          <a:pPr marL="114300" lvl="1" indent="-114300" algn="l" defTabSz="666750">
            <a:lnSpc>
              <a:spcPct val="90000"/>
            </a:lnSpc>
            <a:spcBef>
              <a:spcPct val="0"/>
            </a:spcBef>
            <a:spcAft>
              <a:spcPct val="15000"/>
            </a:spcAft>
            <a:buChar char="••"/>
          </a:pPr>
          <a:r>
            <a:rPr lang="en-US" sz="1500" kern="1200" dirty="0" smtClean="0"/>
            <a:t>Strong partnerships with private entities to support programming</a:t>
          </a:r>
          <a:endParaRPr lang="en-US" sz="1500" kern="1200" dirty="0"/>
        </a:p>
      </dsp:txBody>
      <dsp:txXfrm>
        <a:off x="7203512" y="1828896"/>
        <a:ext cx="2104684" cy="1635419"/>
      </dsp:txXfrm>
    </dsp:sp>
    <dsp:sp modelId="{0F94E655-8FE8-42F4-AE5E-F31C4F058B32}">
      <dsp:nvSpPr>
        <dsp:cNvPr id="0" name=""/>
        <dsp:cNvSpPr/>
      </dsp:nvSpPr>
      <dsp:spPr>
        <a:xfrm>
          <a:off x="9602852" y="1307236"/>
          <a:ext cx="2104684" cy="521659"/>
        </a:xfrm>
        <a:prstGeom prst="rect">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Emerging Models </a:t>
          </a:r>
          <a:endParaRPr lang="en-US" sz="1500" kern="1200" dirty="0"/>
        </a:p>
      </dsp:txBody>
      <dsp:txXfrm>
        <a:off x="9602852" y="1307236"/>
        <a:ext cx="2104684" cy="521659"/>
      </dsp:txXfrm>
    </dsp:sp>
    <dsp:sp modelId="{5FAE41E9-300F-4444-A430-C250563988D3}">
      <dsp:nvSpPr>
        <dsp:cNvPr id="0" name=""/>
        <dsp:cNvSpPr/>
      </dsp:nvSpPr>
      <dsp:spPr>
        <a:xfrm>
          <a:off x="9602852" y="1828896"/>
          <a:ext cx="2104684" cy="1635419"/>
        </a:xfrm>
        <a:prstGeom prst="rect">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Just starting out</a:t>
          </a:r>
          <a:endParaRPr lang="en-US" sz="1500" kern="1200" dirty="0"/>
        </a:p>
        <a:p>
          <a:pPr marL="114300" lvl="1" indent="-114300" algn="l" defTabSz="666750">
            <a:lnSpc>
              <a:spcPct val="90000"/>
            </a:lnSpc>
            <a:spcBef>
              <a:spcPct val="0"/>
            </a:spcBef>
            <a:spcAft>
              <a:spcPct val="15000"/>
            </a:spcAft>
            <a:buChar char="••"/>
          </a:pPr>
          <a:r>
            <a:rPr lang="en-US" sz="1500" kern="1200" dirty="0" smtClean="0"/>
            <a:t>May not be fully funded </a:t>
          </a:r>
          <a:endParaRPr lang="en-US" sz="1500" kern="1200" dirty="0"/>
        </a:p>
        <a:p>
          <a:pPr marL="114300" lvl="1" indent="-114300" algn="l" defTabSz="666750">
            <a:lnSpc>
              <a:spcPct val="90000"/>
            </a:lnSpc>
            <a:spcBef>
              <a:spcPct val="0"/>
            </a:spcBef>
            <a:spcAft>
              <a:spcPct val="15000"/>
            </a:spcAft>
            <a:buChar char="••"/>
          </a:pPr>
          <a:r>
            <a:rPr lang="en-US" sz="1500" kern="1200" dirty="0" smtClean="0"/>
            <a:t>May have one resource coordinators for multiple schools</a:t>
          </a: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9602852" y="1828896"/>
        <a:ext cx="2104684" cy="16354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1B3EC-3905-4C99-8CF3-5B4B70CC8A87}">
      <dsp:nvSpPr>
        <dsp:cNvPr id="0" name=""/>
        <dsp:cNvSpPr/>
      </dsp:nvSpPr>
      <dsp:spPr>
        <a:xfrm>
          <a:off x="1733043" y="2275327"/>
          <a:ext cx="1757592" cy="878796"/>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Funding</a:t>
          </a:r>
          <a:endParaRPr lang="en-US" sz="1900" kern="1200" dirty="0"/>
        </a:p>
      </dsp:txBody>
      <dsp:txXfrm>
        <a:off x="1758782" y="2301066"/>
        <a:ext cx="1706114" cy="827318"/>
      </dsp:txXfrm>
    </dsp:sp>
    <dsp:sp modelId="{DC227A0E-3F59-49F7-B788-72C484AE333D}">
      <dsp:nvSpPr>
        <dsp:cNvPr id="0" name=""/>
        <dsp:cNvSpPr/>
      </dsp:nvSpPr>
      <dsp:spPr>
        <a:xfrm rot="17500715">
          <a:off x="2890559" y="1814375"/>
          <a:ext cx="1903188" cy="32124"/>
        </a:xfrm>
        <a:custGeom>
          <a:avLst/>
          <a:gdLst/>
          <a:ahLst/>
          <a:cxnLst/>
          <a:rect l="0" t="0" r="0" b="0"/>
          <a:pathLst>
            <a:path>
              <a:moveTo>
                <a:pt x="0" y="16062"/>
              </a:moveTo>
              <a:lnTo>
                <a:pt x="1903188" y="16062"/>
              </a:lnTo>
            </a:path>
          </a:pathLst>
        </a:custGeom>
        <a:noFill/>
        <a:ln w="2222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794574" y="1782857"/>
        <a:ext cx="95159" cy="95159"/>
      </dsp:txXfrm>
    </dsp:sp>
    <dsp:sp modelId="{D008B768-3F09-474B-8C0C-88D8B201B318}">
      <dsp:nvSpPr>
        <dsp:cNvPr id="0" name=""/>
        <dsp:cNvSpPr/>
      </dsp:nvSpPr>
      <dsp:spPr>
        <a:xfrm>
          <a:off x="4193672" y="506750"/>
          <a:ext cx="1757592" cy="87879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Federal</a:t>
          </a:r>
          <a:endParaRPr lang="en-US" sz="1900" kern="1200" dirty="0"/>
        </a:p>
      </dsp:txBody>
      <dsp:txXfrm>
        <a:off x="4219411" y="532489"/>
        <a:ext cx="1706114" cy="827318"/>
      </dsp:txXfrm>
    </dsp:sp>
    <dsp:sp modelId="{77345018-3C34-4DE6-90AB-E8DF42FB2870}">
      <dsp:nvSpPr>
        <dsp:cNvPr id="0" name=""/>
        <dsp:cNvSpPr/>
      </dsp:nvSpPr>
      <dsp:spPr>
        <a:xfrm rot="19576927">
          <a:off x="5876523" y="683447"/>
          <a:ext cx="888620" cy="32124"/>
        </a:xfrm>
        <a:custGeom>
          <a:avLst/>
          <a:gdLst/>
          <a:ahLst/>
          <a:cxnLst/>
          <a:rect l="0" t="0" r="0" b="0"/>
          <a:pathLst>
            <a:path>
              <a:moveTo>
                <a:pt x="0" y="16062"/>
              </a:moveTo>
              <a:lnTo>
                <a:pt x="888620" y="16062"/>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98618" y="677294"/>
        <a:ext cx="44431" cy="44431"/>
      </dsp:txXfrm>
    </dsp:sp>
    <dsp:sp modelId="{57D3E30B-A0A2-4F64-8E6A-B95E57D28D14}">
      <dsp:nvSpPr>
        <dsp:cNvPr id="0" name=""/>
        <dsp:cNvSpPr/>
      </dsp:nvSpPr>
      <dsp:spPr>
        <a:xfrm>
          <a:off x="6690402" y="13473"/>
          <a:ext cx="2694248" cy="878796"/>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21</a:t>
          </a:r>
          <a:r>
            <a:rPr lang="en-US" sz="1900" kern="1200" baseline="30000" dirty="0" smtClean="0"/>
            <a:t>st</a:t>
          </a:r>
          <a:r>
            <a:rPr lang="en-US" sz="1900" kern="1200" dirty="0" smtClean="0"/>
            <a:t> </a:t>
          </a:r>
          <a:r>
            <a:rPr lang="en-US" sz="1900" kern="1200" dirty="0" err="1" smtClean="0"/>
            <a:t>CCLC</a:t>
          </a:r>
          <a:endParaRPr lang="en-US" sz="1900" kern="1200" dirty="0"/>
        </a:p>
      </dsp:txBody>
      <dsp:txXfrm>
        <a:off x="6716141" y="39212"/>
        <a:ext cx="2642770" cy="827318"/>
      </dsp:txXfrm>
    </dsp:sp>
    <dsp:sp modelId="{A6D92978-7023-4498-9050-D675119E1DEC}">
      <dsp:nvSpPr>
        <dsp:cNvPr id="0" name=""/>
        <dsp:cNvSpPr/>
      </dsp:nvSpPr>
      <dsp:spPr>
        <a:xfrm rot="2142401">
          <a:off x="5869887" y="1182740"/>
          <a:ext cx="865792" cy="32124"/>
        </a:xfrm>
        <a:custGeom>
          <a:avLst/>
          <a:gdLst/>
          <a:ahLst/>
          <a:cxnLst/>
          <a:rect l="0" t="0" r="0" b="0"/>
          <a:pathLst>
            <a:path>
              <a:moveTo>
                <a:pt x="0" y="16062"/>
              </a:moveTo>
              <a:lnTo>
                <a:pt x="865792" y="16062"/>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81138" y="1177157"/>
        <a:ext cx="43289" cy="43289"/>
      </dsp:txXfrm>
    </dsp:sp>
    <dsp:sp modelId="{431EA537-3F19-4D93-A713-D3267181D613}">
      <dsp:nvSpPr>
        <dsp:cNvPr id="0" name=""/>
        <dsp:cNvSpPr/>
      </dsp:nvSpPr>
      <dsp:spPr>
        <a:xfrm>
          <a:off x="6654301" y="1012058"/>
          <a:ext cx="2740525" cy="878796"/>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Full-Service Community Schools Grant</a:t>
          </a:r>
          <a:endParaRPr lang="en-US" sz="1900" kern="1200" dirty="0"/>
        </a:p>
      </dsp:txBody>
      <dsp:txXfrm>
        <a:off x="6680040" y="1037797"/>
        <a:ext cx="2689047" cy="827318"/>
      </dsp:txXfrm>
    </dsp:sp>
    <dsp:sp modelId="{C43DFE83-5397-4AF5-89A1-FCFF5292B673}">
      <dsp:nvSpPr>
        <dsp:cNvPr id="0" name=""/>
        <dsp:cNvSpPr/>
      </dsp:nvSpPr>
      <dsp:spPr>
        <a:xfrm rot="20413970">
          <a:off x="3468625" y="2572336"/>
          <a:ext cx="747057" cy="32124"/>
        </a:xfrm>
        <a:custGeom>
          <a:avLst/>
          <a:gdLst/>
          <a:ahLst/>
          <a:cxnLst/>
          <a:rect l="0" t="0" r="0" b="0"/>
          <a:pathLst>
            <a:path>
              <a:moveTo>
                <a:pt x="0" y="16062"/>
              </a:moveTo>
              <a:lnTo>
                <a:pt x="747057" y="16062"/>
              </a:lnTo>
            </a:path>
          </a:pathLst>
        </a:custGeom>
        <a:noFill/>
        <a:ln w="2222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23477" y="2569722"/>
        <a:ext cx="37352" cy="37352"/>
      </dsp:txXfrm>
    </dsp:sp>
    <dsp:sp modelId="{2C53BDC8-649C-4458-8FE8-1B165CC091A7}">
      <dsp:nvSpPr>
        <dsp:cNvPr id="0" name=""/>
        <dsp:cNvSpPr/>
      </dsp:nvSpPr>
      <dsp:spPr>
        <a:xfrm>
          <a:off x="4193672" y="2022673"/>
          <a:ext cx="1757592" cy="87879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State</a:t>
          </a:r>
          <a:endParaRPr lang="en-US" sz="1900" kern="1200" dirty="0"/>
        </a:p>
      </dsp:txBody>
      <dsp:txXfrm>
        <a:off x="4219411" y="2048412"/>
        <a:ext cx="1706114" cy="827318"/>
      </dsp:txXfrm>
    </dsp:sp>
    <dsp:sp modelId="{31E79A42-A5C5-4F38-99D8-EA284ED2FF48}">
      <dsp:nvSpPr>
        <dsp:cNvPr id="0" name=""/>
        <dsp:cNvSpPr/>
      </dsp:nvSpPr>
      <dsp:spPr>
        <a:xfrm>
          <a:off x="5951265" y="2446009"/>
          <a:ext cx="703036" cy="32124"/>
        </a:xfrm>
        <a:custGeom>
          <a:avLst/>
          <a:gdLst/>
          <a:ahLst/>
          <a:cxnLst/>
          <a:rect l="0" t="0" r="0" b="0"/>
          <a:pathLst>
            <a:path>
              <a:moveTo>
                <a:pt x="0" y="16062"/>
              </a:moveTo>
              <a:lnTo>
                <a:pt x="703036" y="16062"/>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85207" y="2444496"/>
        <a:ext cx="35151" cy="35151"/>
      </dsp:txXfrm>
    </dsp:sp>
    <dsp:sp modelId="{966E8344-6CB0-4043-BD4A-B7B31EBC1F46}">
      <dsp:nvSpPr>
        <dsp:cNvPr id="0" name=""/>
        <dsp:cNvSpPr/>
      </dsp:nvSpPr>
      <dsp:spPr>
        <a:xfrm>
          <a:off x="6654301" y="2022673"/>
          <a:ext cx="2764587" cy="878796"/>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Teen REACH</a:t>
          </a:r>
          <a:endParaRPr lang="en-US" sz="1900" kern="1200" dirty="0"/>
        </a:p>
      </dsp:txBody>
      <dsp:txXfrm>
        <a:off x="6680040" y="2048412"/>
        <a:ext cx="2713109" cy="827318"/>
      </dsp:txXfrm>
    </dsp:sp>
    <dsp:sp modelId="{20953666-23EE-42B2-A081-16498487BC89}">
      <dsp:nvSpPr>
        <dsp:cNvPr id="0" name=""/>
        <dsp:cNvSpPr/>
      </dsp:nvSpPr>
      <dsp:spPr>
        <a:xfrm rot="2829178">
          <a:off x="3325248" y="3077644"/>
          <a:ext cx="1033811" cy="32124"/>
        </a:xfrm>
        <a:custGeom>
          <a:avLst/>
          <a:gdLst/>
          <a:ahLst/>
          <a:cxnLst/>
          <a:rect l="0" t="0" r="0" b="0"/>
          <a:pathLst>
            <a:path>
              <a:moveTo>
                <a:pt x="0" y="16062"/>
              </a:moveTo>
              <a:lnTo>
                <a:pt x="1033811" y="16062"/>
              </a:lnTo>
            </a:path>
          </a:pathLst>
        </a:custGeom>
        <a:noFill/>
        <a:ln w="2222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16308" y="3067861"/>
        <a:ext cx="51690" cy="51690"/>
      </dsp:txXfrm>
    </dsp:sp>
    <dsp:sp modelId="{0B0F9A8A-32F5-4D7D-BB80-BEA1C6CB2743}">
      <dsp:nvSpPr>
        <dsp:cNvPr id="0" name=""/>
        <dsp:cNvSpPr/>
      </dsp:nvSpPr>
      <dsp:spPr>
        <a:xfrm>
          <a:off x="4193672" y="3033289"/>
          <a:ext cx="1757592" cy="87879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Local</a:t>
          </a:r>
          <a:endParaRPr lang="en-US" sz="1900" kern="1200" dirty="0"/>
        </a:p>
      </dsp:txBody>
      <dsp:txXfrm>
        <a:off x="4219411" y="3059028"/>
        <a:ext cx="1706114" cy="827318"/>
      </dsp:txXfrm>
    </dsp:sp>
    <dsp:sp modelId="{32798494-E468-4A8A-9A2F-5B1E0A5792BD}">
      <dsp:nvSpPr>
        <dsp:cNvPr id="0" name=""/>
        <dsp:cNvSpPr/>
      </dsp:nvSpPr>
      <dsp:spPr>
        <a:xfrm>
          <a:off x="5951265" y="3456625"/>
          <a:ext cx="703036" cy="32124"/>
        </a:xfrm>
        <a:custGeom>
          <a:avLst/>
          <a:gdLst/>
          <a:ahLst/>
          <a:cxnLst/>
          <a:rect l="0" t="0" r="0" b="0"/>
          <a:pathLst>
            <a:path>
              <a:moveTo>
                <a:pt x="0" y="16062"/>
              </a:moveTo>
              <a:lnTo>
                <a:pt x="703036" y="16062"/>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85207" y="3455111"/>
        <a:ext cx="35151" cy="35151"/>
      </dsp:txXfrm>
    </dsp:sp>
    <dsp:sp modelId="{6EEE8DFE-2CEB-4270-8D67-3741E1C72D93}">
      <dsp:nvSpPr>
        <dsp:cNvPr id="0" name=""/>
        <dsp:cNvSpPr/>
      </dsp:nvSpPr>
      <dsp:spPr>
        <a:xfrm>
          <a:off x="6654301" y="3033289"/>
          <a:ext cx="2814555" cy="878796"/>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Chicago Full Service Community Schools</a:t>
          </a:r>
          <a:endParaRPr lang="en-US" sz="1900" kern="1200" dirty="0"/>
        </a:p>
      </dsp:txBody>
      <dsp:txXfrm>
        <a:off x="6680040" y="3059028"/>
        <a:ext cx="2763077" cy="827318"/>
      </dsp:txXfrm>
    </dsp:sp>
    <dsp:sp modelId="{5FF46521-25D6-41D7-B187-99697FA465FD}">
      <dsp:nvSpPr>
        <dsp:cNvPr id="0" name=""/>
        <dsp:cNvSpPr/>
      </dsp:nvSpPr>
      <dsp:spPr>
        <a:xfrm rot="4099285">
          <a:off x="2890559" y="3582952"/>
          <a:ext cx="1903188" cy="32124"/>
        </a:xfrm>
        <a:custGeom>
          <a:avLst/>
          <a:gdLst/>
          <a:ahLst/>
          <a:cxnLst/>
          <a:rect l="0" t="0" r="0" b="0"/>
          <a:pathLst>
            <a:path>
              <a:moveTo>
                <a:pt x="0" y="16062"/>
              </a:moveTo>
              <a:lnTo>
                <a:pt x="1903188" y="16062"/>
              </a:lnTo>
            </a:path>
          </a:pathLst>
        </a:custGeom>
        <a:noFill/>
        <a:ln w="2222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794574" y="3551434"/>
        <a:ext cx="95159" cy="95159"/>
      </dsp:txXfrm>
    </dsp:sp>
    <dsp:sp modelId="{540BAADD-8416-4341-825E-921531C1A632}">
      <dsp:nvSpPr>
        <dsp:cNvPr id="0" name=""/>
        <dsp:cNvSpPr/>
      </dsp:nvSpPr>
      <dsp:spPr>
        <a:xfrm>
          <a:off x="4193672" y="4043905"/>
          <a:ext cx="2099567" cy="87879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Private/In-Kind</a:t>
          </a:r>
          <a:endParaRPr lang="en-US" sz="1900" kern="1200" dirty="0"/>
        </a:p>
      </dsp:txBody>
      <dsp:txXfrm>
        <a:off x="4219411" y="4069644"/>
        <a:ext cx="2048089" cy="8273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10/6/2020</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10/6/2020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schools exist throughout our state and make an impact for the families and youth most in need</a:t>
            </a:r>
          </a:p>
          <a:p>
            <a:r>
              <a:rPr lang="en-US" dirty="0" smtClean="0"/>
              <a:t>Community schools also have their history based in Illinois</a:t>
            </a:r>
          </a:p>
          <a:p>
            <a:r>
              <a:rPr lang="en-US" dirty="0" smtClean="0"/>
              <a:t>This report tells the story of what community schools look like throughout the state, shares how they make an impact, points out what we need for this model to grow, and shares what this model has responded to the pandemic and issues of racial injustice </a:t>
            </a:r>
          </a:p>
          <a:p>
            <a:endParaRPr lang="en-US"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361992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Youth experience many challenges that inhibit school-day learning, such as food and housing insecurity, inadequate health care access, exposure to violence, the need to be a child-care provider for other family members, and many times language and immigration concerns.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middle and upper-income communities, access to these resources contributes to a positive learning environment. Integrated supports recognize that low-income students benefit from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Meeting the full needs of students in this way leads to improved attendance, behavior, social well-being, and academic achievement.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Studies also show that integrated student supports improve mathematics achievement, reading achievement, school behavior problems, and school attachment.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8</a:t>
            </a:fld>
            <a:endParaRPr lang="en-US" noProof="0" dirty="0"/>
          </a:p>
        </p:txBody>
      </p:sp>
    </p:spTree>
    <p:extLst>
      <p:ext uri="{BB962C8B-B14F-4D97-AF65-F5344CB8AC3E}">
        <p14:creationId xmlns:p14="http://schemas.microsoft.com/office/powerpoint/2010/main" val="414250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more affluent areas, many youth have access to additional learning experiences to supplement the school day, including support for struggling learners or enrichment to build upon and expand on what students learn in school.  Community schools often offer afterschool and summer learning experiences to support students with these needs and close this opportunity gap. </a:t>
            </a:r>
          </a:p>
          <a:p>
            <a:endParaRPr lang="en-US"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2937412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3242707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196281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95245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community schools are essential to achieving equity for the communities most affected by racial injustice.  Too often low-income students of color do not have access to resources needed to succeed in school and life.  This is a stark opportunity gap from their higher-income peers who may have greater access to adequate physical and mental health care, tutors, career exploration opportunities, and academic enrichment opportunities.  These opportunities are essential for a well-rounded education and healthy life.  Community schools provide a way to address these needs and help to grow and shift in response to future community needs.  Investing in community schools will help to work towards equity in the communities around Illinois that need it most. </a:t>
            </a:r>
          </a:p>
          <a:p>
            <a:endParaRPr lang="en-US"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3400793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1654065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a:xfrm>
            <a:off x="7605951" y="6423914"/>
            <a:ext cx="2844799" cy="365125"/>
          </a:xfrm>
        </p:spPr>
        <p:txBody>
          <a:bodyPr/>
          <a:lstStyle/>
          <a:p>
            <a:fld id="{73816531-CCD3-4909-A41B-EAB1049BDA8C}" type="datetime1">
              <a:rPr lang="en-US" smtClean="0"/>
              <a:t>10/6/2020</a:t>
            </a:fld>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Teach a Course</a:t>
            </a:r>
          </a:p>
        </p:txBody>
      </p:sp>
    </p:spTree>
    <p:extLst>
      <p:ext uri="{BB962C8B-B14F-4D97-AF65-F5344CB8AC3E}">
        <p14:creationId xmlns:p14="http://schemas.microsoft.com/office/powerpoint/2010/main" val="380092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smtClean="0"/>
              <a:t>Click to edit Master title style</a:t>
            </a:r>
            <a:endParaRPr lang="en-US" noProof="0"/>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10/6/2020</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2686224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smtClean="0"/>
              <a:t>Click to edit Master title style</a:t>
            </a:r>
            <a:endParaRPr lang="en-US" noProof="0"/>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10/6/2020</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1445521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smtClean="0"/>
              <a:t>Click to edit Master title style</a:t>
            </a:r>
            <a:endParaRPr lang="en-US" noProof="0"/>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10/6/2020</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3862388"/>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smtClean="0"/>
              <a:t>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smtClean="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91795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0" y="0"/>
            <a:ext cx="7537685" cy="6858000"/>
          </a:xfrm>
        </p:spPr>
        <p:txBody>
          <a:bodyPr anchor="ctr" anchorCtr="0"/>
          <a:lstStyle>
            <a:lvl1pPr algn="ctr">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7955459" y="197123"/>
            <a:ext cx="3392382" cy="1675219"/>
          </a:xfrm>
        </p:spPr>
        <p:txBody>
          <a:bodyPr/>
          <a:lstStyle>
            <a:lvl1pPr>
              <a:defRPr>
                <a:solidFill>
                  <a:schemeClr val="accent1">
                    <a:lumMod val="75000"/>
                  </a:schemeClr>
                </a:solidFill>
              </a:defRPr>
            </a:lvl1pPr>
          </a:lstStyle>
          <a:p>
            <a:r>
              <a:rPr lang="en-US" noProof="0" smtClean="0"/>
              <a:t>Click to edit Master title style</a:t>
            </a:r>
            <a:endParaRPr lang="en-US" noProof="0"/>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7955459" y="2057400"/>
            <a:ext cx="3392382" cy="3862388"/>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smtClean="0"/>
              <a:t>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smtClean="0"/>
              <a:t>Second level</a:t>
            </a:r>
          </a:p>
        </p:txBody>
      </p:sp>
      <p:sp>
        <p:nvSpPr>
          <p:cNvPr id="20" name="Rectangle 19">
            <a:extLst>
              <a:ext uri="{FF2B5EF4-FFF2-40B4-BE49-F238E27FC236}">
                <a16:creationId xmlns:a16="http://schemas.microsoft.com/office/drawing/2014/main" id="{82AD5814-D5B6-4BF5-BF94-2F284D0079F8}"/>
              </a:ext>
            </a:extLst>
          </p:cNvPr>
          <p:cNvSpPr/>
          <p:nvPr userDrawn="1"/>
        </p:nvSpPr>
        <p:spPr>
          <a:xfrm>
            <a:off x="8042147" y="453643"/>
            <a:ext cx="3528000" cy="985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Date Placeholder 4">
            <a:extLst>
              <a:ext uri="{FF2B5EF4-FFF2-40B4-BE49-F238E27FC236}">
                <a16:creationId xmlns:a16="http://schemas.microsoft.com/office/drawing/2014/main" id="{1FB18E8B-6111-4A64-AA8C-4CD4C9814C59}"/>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10/6/2020</a:t>
            </a:fld>
            <a:endParaRPr lang="en-US" noProof="0" dirty="0"/>
          </a:p>
        </p:txBody>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1715664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a:xfrm>
            <a:off x="7605951" y="6423914"/>
            <a:ext cx="2844799" cy="365125"/>
          </a:xfrm>
        </p:spPr>
        <p:txBody>
          <a:bodyPr/>
          <a:lstStyle>
            <a:lvl1pPr>
              <a:defRPr/>
            </a:lvl1pPr>
          </a:lstStyle>
          <a:p>
            <a:fld id="{670A55AC-ADB5-440D-AFFF-99C1406F297F}" type="datetime1">
              <a:rPr lang="en-US" smtClean="0"/>
              <a:t>10/6/2020</a:t>
            </a:fld>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Teach a Course</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smtClean="0"/>
              <a:t>Click to edit Master title style</a:t>
            </a:r>
            <a:endParaRPr lang="en-US" noProof="0"/>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smtClean="0"/>
              <a:t>Click icon to add picture</a:t>
            </a:r>
            <a:endParaRPr lang="en-US" noProof="0" dirty="0"/>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10/6/2020</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smtClean="0"/>
              <a:t>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05951" y="6423914"/>
            <a:ext cx="2844799" cy="365125"/>
          </a:xfrm>
        </p:spPr>
        <p:txBody>
          <a:bodyPr/>
          <a:lstStyle/>
          <a:p>
            <a:fld id="{BC34B1AC-9A7E-4B2F-BE59-65E2DDF1D6F6}" type="datetime1">
              <a:rPr lang="en-US" smtClean="0"/>
              <a:t>10/6/2020</a:t>
            </a:fld>
            <a:endParaRPr lang="en-US" dirty="0"/>
          </a:p>
        </p:txBody>
      </p:sp>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smtClean="0"/>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678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849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CE9E340-46EE-4A5F-9C9B-315AD29A92C5}" type="datetimeFigureOut">
              <a:rPr lang="en-US" noProof="0" smtClean="0"/>
              <a:t>10/6/2020</a:t>
            </a:fld>
            <a:endParaRPr lang="en-US" noProof="0"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noProof="0"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7605951" y="6423914"/>
            <a:ext cx="2844799" cy="365125"/>
          </a:xfrm>
        </p:spPr>
        <p:txBody>
          <a:bodyPr/>
          <a:lstStyle/>
          <a:p>
            <a:fld id="{AE95AE94-03D1-4FC2-903C-8511BF4E0409}" type="datetime1">
              <a:rPr lang="en-US" smtClean="0"/>
              <a:t>10/6/2020</a:t>
            </a:fld>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smtClean="0"/>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10/6/2020</a:t>
            </a:fld>
            <a:endParaRPr lang="en-US" noProof="0" dirty="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smtClean="0"/>
              <a:t>Click to edit Master title style</a:t>
            </a:r>
            <a:endParaRPr lang="en-US" noProof="0"/>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2934999"/>
          </a:xfrm>
        </p:spPr>
        <p:txBody>
          <a:bodyPr anchor="t">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2934999"/>
          </a:xfrm>
        </p:spPr>
        <p:txBody>
          <a:bodyPr anchor="t">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19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10/6/2020</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230041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10/6/2020</a:t>
            </a:fld>
            <a:endParaRPr lang="en-US" noProof="0" dirty="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10/6/2020</a:t>
            </a:fld>
            <a:endParaRPr lang="en-US" noProof="0" dirty="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accent1">
                    <a:lumMod val="50000"/>
                  </a:schemeClr>
                </a:solidFill>
              </a:defRPr>
            </a:lvl1pPr>
          </a:lstStyle>
          <a:p>
            <a:r>
              <a:rPr lang="en-US" noProof="0" smtClean="0"/>
              <a:t>Click to edit Master title style</a:t>
            </a:r>
            <a:endParaRPr lang="en-US" noProof="0"/>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10/6/2020</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smtClean="0"/>
              <a:t>Click to edit Master title style</a:t>
            </a:r>
            <a:endParaRPr lang="en-US" noProof="0"/>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smtClean="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Tree>
    <p:extLst>
      <p:ext uri="{BB962C8B-B14F-4D97-AF65-F5344CB8AC3E}">
        <p14:creationId xmlns:p14="http://schemas.microsoft.com/office/powerpoint/2010/main" val="300810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accent1"/>
                </a:solidFill>
              </a:defRPr>
            </a:lvl1pPr>
          </a:lstStyle>
          <a:p>
            <a:fld id="{0A7F1CA9-BED2-4756-8AEF-E0F68B0488B6}" type="datetime1">
              <a:rPr lang="en-US" smtClean="0"/>
              <a:pPr/>
              <a:t>10/6/2020</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Teach a Course</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14" r:id="rId1"/>
    <p:sldLayoutId id="2147483728" r:id="rId2"/>
    <p:sldLayoutId id="2147483743" r:id="rId3"/>
    <p:sldLayoutId id="2147483726" r:id="rId4"/>
    <p:sldLayoutId id="2147483734" r:id="rId5"/>
    <p:sldLayoutId id="2147483735" r:id="rId6"/>
    <p:sldLayoutId id="2147483736" r:id="rId7"/>
    <p:sldLayoutId id="2147483737" r:id="rId8"/>
    <p:sldLayoutId id="2147483738" r:id="rId9"/>
    <p:sldLayoutId id="2147483740" r:id="rId10"/>
    <p:sldLayoutId id="2147483741" r:id="rId11"/>
    <p:sldLayoutId id="2147483742" r:id="rId12"/>
    <p:sldLayoutId id="2147483730" r:id="rId13"/>
    <p:sldLayoutId id="2147483739" r:id="rId14"/>
    <p:sldLayoutId id="2147483744" r:id="rId15"/>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ctnowillinois.org/community-schools-corner/" TargetMode="External"/><Relationship Id="rId2" Type="http://schemas.openxmlformats.org/officeDocument/2006/relationships/hyperlink" Target="http://www.actnowillinois.org/lights-on-afterschool-2020/"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mailto:stantons@actnowillinois.org" TargetMode="External"/><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hyperlink" Target="http://www.actnowillinois.org/wp-content/uploads/2020/09/Community-Schools-in-Illinois.pdf"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dirty="0"/>
          </a:p>
        </p:txBody>
      </p:sp>
      <p:sp>
        <p:nvSpPr>
          <p:cNvPr id="3" name="Title 2"/>
          <p:cNvSpPr>
            <a:spLocks noGrp="1"/>
          </p:cNvSpPr>
          <p:nvPr>
            <p:ph type="title"/>
          </p:nvPr>
        </p:nvSpPr>
        <p:spPr/>
        <p:txBody>
          <a:bodyPr/>
          <a:lstStyle/>
          <a:p>
            <a:r>
              <a:rPr lang="en-US" dirty="0"/>
              <a:t>Community Schools in </a:t>
            </a:r>
            <a:r>
              <a:rPr lang="en-US" dirty="0" smtClean="0"/>
              <a:t>Illinois: </a:t>
            </a:r>
            <a:br>
              <a:rPr lang="en-US" dirty="0" smtClean="0"/>
            </a:br>
            <a:r>
              <a:rPr lang="en-US" sz="2400" dirty="0" smtClean="0"/>
              <a:t>An </a:t>
            </a:r>
            <a:r>
              <a:rPr lang="en-US" sz="2400" dirty="0"/>
              <a:t>Effective Strategy to Address Equity, Health, and Academics in Our Schools</a:t>
            </a:r>
          </a:p>
        </p:txBody>
      </p:sp>
      <p:pic>
        <p:nvPicPr>
          <p:cNvPr id="7" name="Picture Placeholder 6" descr="Evidence for Everyday Health Choices: for you and yours ..."/>
          <p:cNvPicPr>
            <a:picLocks noGrp="1" noChangeAspect="1"/>
          </p:cNvPicPr>
          <p:nvPr>
            <p:ph type="pic" idx="1"/>
          </p:nvPr>
        </p:nvPicPr>
        <p:blipFill>
          <a:blip r:embed="rId2">
            <a:extLst>
              <a:ext uri="{28A0092B-C50C-407E-A947-70E740481C1C}">
                <a14:useLocalDpi xmlns:a14="http://schemas.microsoft.com/office/drawing/2010/main" val="0"/>
              </a:ext>
            </a:extLst>
          </a:blip>
          <a:srcRect l="7103" r="7103"/>
          <a:stretch>
            <a:fillRect/>
          </a:stretch>
        </p:blipFill>
        <p:spPr/>
      </p:pic>
      <p:sp>
        <p:nvSpPr>
          <p:cNvPr id="6" name="Slide Number Placeholder 5"/>
          <p:cNvSpPr>
            <a:spLocks noGrp="1"/>
          </p:cNvSpPr>
          <p:nvPr>
            <p:ph type="sldNum" sz="quarter" idx="12"/>
          </p:nvPr>
        </p:nvSpPr>
        <p:spPr/>
        <p:txBody>
          <a:bodyPr/>
          <a:lstStyle/>
          <a:p>
            <a:fld id="{3A98EE3D-8CD1-4C3F-BD1C-C98C9596463C}" type="slidenum">
              <a:rPr lang="en-US" smtClean="0"/>
              <a:t>1</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283" y="5473843"/>
            <a:ext cx="3038764" cy="755893"/>
          </a:xfrm>
          <a:prstGeom prst="rect">
            <a:avLst/>
          </a:prstGeom>
        </p:spPr>
      </p:pic>
    </p:spTree>
    <p:extLst>
      <p:ext uri="{BB962C8B-B14F-4D97-AF65-F5344CB8AC3E}">
        <p14:creationId xmlns:p14="http://schemas.microsoft.com/office/powerpoint/2010/main" val="1287638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03CDE5-C1D8-4EDD-870F-A498BAFA520F}" type="slidenum">
              <a:rPr lang="en-US" noProof="0" smtClean="0"/>
              <a:t>10</a:t>
            </a:fld>
            <a:endParaRPr lang="en-US" noProof="0" dirty="0"/>
          </a:p>
        </p:txBody>
      </p:sp>
      <p:sp>
        <p:nvSpPr>
          <p:cNvPr id="4" name="Title 3"/>
          <p:cNvSpPr>
            <a:spLocks noGrp="1"/>
          </p:cNvSpPr>
          <p:nvPr>
            <p:ph type="title"/>
          </p:nvPr>
        </p:nvSpPr>
        <p:spPr/>
        <p:txBody>
          <a:bodyPr/>
          <a:lstStyle/>
          <a:p>
            <a:pPr lvl="0"/>
            <a:r>
              <a:rPr lang="en-US" dirty="0"/>
              <a:t>Pillar Three: Family and Community Engagement</a:t>
            </a:r>
          </a:p>
        </p:txBody>
      </p:sp>
      <p:sp>
        <p:nvSpPr>
          <p:cNvPr id="5" name="Text Placeholder 4"/>
          <p:cNvSpPr>
            <a:spLocks noGrp="1"/>
          </p:cNvSpPr>
          <p:nvPr>
            <p:ph type="body" idx="1"/>
          </p:nvPr>
        </p:nvSpPr>
        <p:spPr/>
        <p:txBody>
          <a:bodyPr/>
          <a:lstStyle/>
          <a:p>
            <a:r>
              <a:rPr lang="en-US" dirty="0" smtClean="0"/>
              <a:t>Types of Services </a:t>
            </a:r>
            <a:endParaRPr lang="en-US" dirty="0"/>
          </a:p>
        </p:txBody>
      </p:sp>
      <p:sp>
        <p:nvSpPr>
          <p:cNvPr id="6" name="Content Placeholder 5"/>
          <p:cNvSpPr>
            <a:spLocks noGrp="1"/>
          </p:cNvSpPr>
          <p:nvPr>
            <p:ph sz="half" idx="2"/>
          </p:nvPr>
        </p:nvSpPr>
        <p:spPr/>
        <p:txBody>
          <a:bodyPr/>
          <a:lstStyle/>
          <a:p>
            <a:r>
              <a:rPr lang="en-US" dirty="0"/>
              <a:t>P</a:t>
            </a:r>
            <a:r>
              <a:rPr lang="en-US" dirty="0" smtClean="0"/>
              <a:t>arent </a:t>
            </a:r>
            <a:r>
              <a:rPr lang="en-US" dirty="0"/>
              <a:t>support of student learning, family and community partnership in school, and family and community </a:t>
            </a:r>
            <a:r>
              <a:rPr lang="en-US" dirty="0" smtClean="0"/>
              <a:t>organizing</a:t>
            </a:r>
          </a:p>
          <a:p>
            <a:r>
              <a:rPr lang="en-US" dirty="0"/>
              <a:t>W</a:t>
            </a:r>
            <a:r>
              <a:rPr lang="en-US" dirty="0" smtClean="0"/>
              <a:t>orkshops </a:t>
            </a:r>
            <a:r>
              <a:rPr lang="en-US" dirty="0"/>
              <a:t>and classes for parents and families and connect these stakeholders to essential services that help their family to thrive</a:t>
            </a:r>
          </a:p>
        </p:txBody>
      </p:sp>
      <p:sp>
        <p:nvSpPr>
          <p:cNvPr id="7" name="Text Placeholder 6"/>
          <p:cNvSpPr>
            <a:spLocks noGrp="1"/>
          </p:cNvSpPr>
          <p:nvPr>
            <p:ph type="body" sz="quarter" idx="3"/>
          </p:nvPr>
        </p:nvSpPr>
        <p:spPr/>
        <p:txBody>
          <a:bodyPr/>
          <a:lstStyle/>
          <a:p>
            <a:r>
              <a:rPr lang="en-US" dirty="0" smtClean="0"/>
              <a:t>Impact </a:t>
            </a:r>
            <a:endParaRPr lang="en-US" dirty="0"/>
          </a:p>
        </p:txBody>
      </p:sp>
      <p:pic>
        <p:nvPicPr>
          <p:cNvPr id="3" name="Picture 2" descr="Upcoming Complimentary HOA and Condo Board Certificati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414" y="4818062"/>
            <a:ext cx="3112659" cy="1788414"/>
          </a:xfrm>
          <a:prstGeom prst="rect">
            <a:avLst/>
          </a:prstGeom>
        </p:spPr>
      </p:pic>
      <p:sp>
        <p:nvSpPr>
          <p:cNvPr id="9" name="Up Arrow 8"/>
          <p:cNvSpPr/>
          <p:nvPr/>
        </p:nvSpPr>
        <p:spPr>
          <a:xfrm>
            <a:off x="6641432" y="2926052"/>
            <a:ext cx="986589" cy="16098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641432" y="4957011"/>
            <a:ext cx="986589" cy="16494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56621" y="3193222"/>
            <a:ext cx="3284621" cy="1200329"/>
          </a:xfrm>
          <a:prstGeom prst="rect">
            <a:avLst/>
          </a:prstGeom>
          <a:noFill/>
        </p:spPr>
        <p:txBody>
          <a:bodyPr wrap="square" rtlCol="0">
            <a:spAutoFit/>
          </a:bodyPr>
          <a:lstStyle/>
          <a:p>
            <a:r>
              <a:rPr lang="en-US" dirty="0" smtClean="0"/>
              <a:t>Positive relationships</a:t>
            </a:r>
          </a:p>
          <a:p>
            <a:r>
              <a:rPr lang="en-US" dirty="0" smtClean="0"/>
              <a:t>Attendance</a:t>
            </a:r>
          </a:p>
          <a:p>
            <a:r>
              <a:rPr lang="en-US" dirty="0" smtClean="0"/>
              <a:t>Academic achievement</a:t>
            </a:r>
          </a:p>
          <a:p>
            <a:r>
              <a:rPr lang="en-US" dirty="0" smtClean="0"/>
              <a:t>School Climate</a:t>
            </a:r>
            <a:endParaRPr lang="en-US" dirty="0"/>
          </a:p>
        </p:txBody>
      </p:sp>
      <p:sp>
        <p:nvSpPr>
          <p:cNvPr id="13" name="TextBox 12"/>
          <p:cNvSpPr txBox="1"/>
          <p:nvPr/>
        </p:nvSpPr>
        <p:spPr>
          <a:xfrm>
            <a:off x="7813208" y="5051197"/>
            <a:ext cx="3284621" cy="923330"/>
          </a:xfrm>
          <a:prstGeom prst="rect">
            <a:avLst/>
          </a:prstGeom>
          <a:noFill/>
        </p:spPr>
        <p:txBody>
          <a:bodyPr wrap="square" rtlCol="0">
            <a:spAutoFit/>
          </a:bodyPr>
          <a:lstStyle/>
          <a:p>
            <a:r>
              <a:rPr lang="en-US" dirty="0" smtClean="0"/>
              <a:t>Substance abuse</a:t>
            </a:r>
          </a:p>
          <a:p>
            <a:r>
              <a:rPr lang="en-US" dirty="0" smtClean="0"/>
              <a:t>Student mobility </a:t>
            </a:r>
          </a:p>
          <a:p>
            <a:r>
              <a:rPr lang="en-US" dirty="0" smtClean="0"/>
              <a:t>Crime</a:t>
            </a:r>
            <a:endParaRPr lang="en-US" dirty="0"/>
          </a:p>
        </p:txBody>
      </p:sp>
    </p:spTree>
    <p:extLst>
      <p:ext uri="{BB962C8B-B14F-4D97-AF65-F5344CB8AC3E}">
        <p14:creationId xmlns:p14="http://schemas.microsoft.com/office/powerpoint/2010/main" val="2823768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11</a:t>
            </a:fld>
            <a:endParaRPr lang="en-US" dirty="0"/>
          </a:p>
        </p:txBody>
      </p:sp>
      <p:sp>
        <p:nvSpPr>
          <p:cNvPr id="4" name="Title 3"/>
          <p:cNvSpPr>
            <a:spLocks noGrp="1"/>
          </p:cNvSpPr>
          <p:nvPr>
            <p:ph type="title"/>
          </p:nvPr>
        </p:nvSpPr>
        <p:spPr/>
        <p:txBody>
          <a:bodyPr/>
          <a:lstStyle/>
          <a:p>
            <a:r>
              <a:rPr lang="en-US" dirty="0"/>
              <a:t>Pillar Three: Family and Community </a:t>
            </a:r>
            <a:r>
              <a:rPr lang="en-US" dirty="0" smtClean="0"/>
              <a:t>Engagement</a:t>
            </a:r>
            <a:endParaRPr lang="en-US" dirty="0"/>
          </a:p>
        </p:txBody>
      </p:sp>
      <p:sp>
        <p:nvSpPr>
          <p:cNvPr id="5" name="Content Placeholder 4"/>
          <p:cNvSpPr>
            <a:spLocks noGrp="1"/>
          </p:cNvSpPr>
          <p:nvPr>
            <p:ph idx="1"/>
          </p:nvPr>
        </p:nvSpPr>
        <p:spPr>
          <a:xfrm>
            <a:off x="3717758" y="2180496"/>
            <a:ext cx="7893049" cy="4448904"/>
          </a:xfrm>
        </p:spPr>
        <p:txBody>
          <a:bodyPr>
            <a:normAutofit lnSpcReduction="10000"/>
          </a:bodyPr>
          <a:lstStyle/>
          <a:p>
            <a:pPr lvl="0"/>
            <a:r>
              <a:rPr lang="en-US" dirty="0"/>
              <a:t>North Chicago Community </a:t>
            </a:r>
            <a:r>
              <a:rPr lang="en-US" dirty="0" smtClean="0"/>
              <a:t>Partners: 94</a:t>
            </a:r>
            <a:r>
              <a:rPr lang="en-US" dirty="0"/>
              <a:t>% of teachers say the community schools model </a:t>
            </a:r>
            <a:r>
              <a:rPr lang="en-US" b="1" dirty="0"/>
              <a:t>increased parent and/or family engagement</a:t>
            </a:r>
            <a:r>
              <a:rPr lang="en-US" dirty="0"/>
              <a:t>.</a:t>
            </a:r>
          </a:p>
          <a:p>
            <a:pPr lvl="0"/>
            <a:r>
              <a:rPr lang="en-US" dirty="0"/>
              <a:t>YMCA of Metropolitan </a:t>
            </a:r>
            <a:r>
              <a:rPr lang="en-US" dirty="0" smtClean="0"/>
              <a:t>Chicago: 85</a:t>
            </a:r>
            <a:r>
              <a:rPr lang="en-US" dirty="0"/>
              <a:t>% of parents using their program say that community schools made them </a:t>
            </a:r>
            <a:r>
              <a:rPr lang="en-US" b="1" dirty="0"/>
              <a:t>more closely connected to their child’s school</a:t>
            </a:r>
            <a:r>
              <a:rPr lang="en-US" dirty="0"/>
              <a:t>.</a:t>
            </a:r>
          </a:p>
          <a:p>
            <a:pPr lvl="0"/>
            <a:r>
              <a:rPr lang="en-US" dirty="0" err="1"/>
              <a:t>WeGo</a:t>
            </a:r>
            <a:r>
              <a:rPr lang="en-US" dirty="0"/>
              <a:t> Together for Kids of West </a:t>
            </a:r>
            <a:r>
              <a:rPr lang="en-US" dirty="0" smtClean="0"/>
              <a:t>Chicago: increased </a:t>
            </a:r>
            <a:r>
              <a:rPr lang="en-US" dirty="0"/>
              <a:t>the number of parents participating in a parent education opportunity by 42% and </a:t>
            </a:r>
            <a:r>
              <a:rPr lang="en-US" b="1" dirty="0"/>
              <a:t>increased the number of families connected to community resources by 95.7%.</a:t>
            </a:r>
          </a:p>
          <a:p>
            <a:pPr lvl="0"/>
            <a:r>
              <a:rPr lang="en-US" dirty="0"/>
              <a:t>80% of parents involved in Enlace Chicago’s community schools indicated that they had acquired a </a:t>
            </a:r>
            <a:r>
              <a:rPr lang="en-US" b="1" dirty="0"/>
              <a:t>deeper understanding of how they could assist their children’s learning</a:t>
            </a:r>
            <a:r>
              <a:rPr lang="en-US" dirty="0"/>
              <a:t> and become involved in school activities.</a:t>
            </a:r>
          </a:p>
          <a:p>
            <a:pPr lvl="0"/>
            <a:r>
              <a:rPr lang="en-US" dirty="0"/>
              <a:t>Community schools run by the National Museum of Mexican Art found that 80% of parents involved in ESL, computer, and student support courses have </a:t>
            </a:r>
            <a:r>
              <a:rPr lang="en-US" b="1" dirty="0"/>
              <a:t>successfully acquired those skills</a:t>
            </a:r>
            <a:r>
              <a:rPr lang="en-US" dirty="0"/>
              <a:t>.</a:t>
            </a:r>
          </a:p>
          <a:p>
            <a:endParaRPr lang="en-US" dirty="0"/>
          </a:p>
        </p:txBody>
      </p:sp>
      <p:pic>
        <p:nvPicPr>
          <p:cNvPr id="6" name="Picture 5" descr="Once, Twice, Three Times! Students Make the Museum Thei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60" y="2901492"/>
            <a:ext cx="3446098" cy="2336885"/>
          </a:xfrm>
          <a:prstGeom prst="rect">
            <a:avLst/>
          </a:prstGeom>
        </p:spPr>
      </p:pic>
    </p:spTree>
    <p:extLst>
      <p:ext uri="{BB962C8B-B14F-4D97-AF65-F5344CB8AC3E}">
        <p14:creationId xmlns:p14="http://schemas.microsoft.com/office/powerpoint/2010/main" val="3579852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12</a:t>
            </a:fld>
            <a:endParaRPr lang="en-US" dirty="0"/>
          </a:p>
        </p:txBody>
      </p:sp>
      <p:sp>
        <p:nvSpPr>
          <p:cNvPr id="4" name="Title 3"/>
          <p:cNvSpPr>
            <a:spLocks noGrp="1"/>
          </p:cNvSpPr>
          <p:nvPr>
            <p:ph type="title"/>
          </p:nvPr>
        </p:nvSpPr>
        <p:spPr/>
        <p:txBody>
          <a:bodyPr/>
          <a:lstStyle/>
          <a:p>
            <a:pPr lvl="0"/>
            <a:r>
              <a:rPr lang="en-US" dirty="0"/>
              <a:t>Pillar Four: Collaborative Leadership and Practices</a:t>
            </a:r>
          </a:p>
        </p:txBody>
      </p:sp>
      <p:sp>
        <p:nvSpPr>
          <p:cNvPr id="5" name="Content Placeholder 4"/>
          <p:cNvSpPr>
            <a:spLocks noGrp="1"/>
          </p:cNvSpPr>
          <p:nvPr>
            <p:ph idx="1"/>
          </p:nvPr>
        </p:nvSpPr>
        <p:spPr>
          <a:xfrm>
            <a:off x="581193" y="2180496"/>
            <a:ext cx="7329094" cy="4394475"/>
          </a:xfrm>
        </p:spPr>
        <p:txBody>
          <a:bodyPr/>
          <a:lstStyle/>
          <a:p>
            <a:r>
              <a:rPr lang="en-US" sz="2000" dirty="0"/>
              <a:t>T</a:t>
            </a:r>
            <a:r>
              <a:rPr lang="en-US" sz="2000" dirty="0" smtClean="0"/>
              <a:t>he </a:t>
            </a:r>
            <a:r>
              <a:rPr lang="en-US" sz="2000" dirty="0"/>
              <a:t>essential piece that bring all the other community school pillars </a:t>
            </a:r>
            <a:r>
              <a:rPr lang="en-US" sz="2000" dirty="0" smtClean="0"/>
              <a:t>together</a:t>
            </a:r>
          </a:p>
          <a:p>
            <a:r>
              <a:rPr lang="en-US" sz="2000" dirty="0"/>
              <a:t>W</a:t>
            </a:r>
            <a:r>
              <a:rPr lang="en-US" sz="2000" dirty="0" smtClean="0"/>
              <a:t>orking </a:t>
            </a:r>
            <a:r>
              <a:rPr lang="en-US" sz="2000" dirty="0"/>
              <a:t>together and sharing decisions and responsibilities toward a commonly held vision or outcome for the </a:t>
            </a:r>
            <a:r>
              <a:rPr lang="en-US" sz="2000" dirty="0" smtClean="0"/>
              <a:t>school</a:t>
            </a:r>
          </a:p>
          <a:p>
            <a:r>
              <a:rPr lang="en-US" sz="2000" dirty="0" smtClean="0"/>
              <a:t>Examples of Collaborative Leadership Practices</a:t>
            </a:r>
          </a:p>
          <a:p>
            <a:pPr lvl="1"/>
            <a:r>
              <a:rPr lang="en-US" sz="2000" dirty="0"/>
              <a:t>S</a:t>
            </a:r>
            <a:r>
              <a:rPr lang="en-US" sz="2000" dirty="0" smtClean="0"/>
              <a:t>chool </a:t>
            </a:r>
            <a:r>
              <a:rPr lang="en-US" sz="2000" dirty="0"/>
              <a:t>governance and program planning, such as responsibility for assessing school context and needs, resource distribution, and continuous </a:t>
            </a:r>
            <a:r>
              <a:rPr lang="en-US" sz="2000" dirty="0" smtClean="0"/>
              <a:t>improvement</a:t>
            </a:r>
          </a:p>
          <a:p>
            <a:pPr lvl="1"/>
            <a:r>
              <a:rPr lang="en-US" sz="2000" dirty="0"/>
              <a:t>C</a:t>
            </a:r>
            <a:r>
              <a:rPr lang="en-US" sz="2000" dirty="0" smtClean="0"/>
              <a:t>oordination </a:t>
            </a:r>
            <a:r>
              <a:rPr lang="en-US" sz="2000" dirty="0"/>
              <a:t>of services and </a:t>
            </a:r>
            <a:r>
              <a:rPr lang="en-US" sz="2000" dirty="0" smtClean="0"/>
              <a:t>supports</a:t>
            </a:r>
          </a:p>
          <a:p>
            <a:pPr lvl="1"/>
            <a:r>
              <a:rPr lang="en-US" sz="2000" dirty="0"/>
              <a:t>P</a:t>
            </a:r>
            <a:r>
              <a:rPr lang="en-US" sz="2000" dirty="0" smtClean="0"/>
              <a:t>ractices </a:t>
            </a:r>
            <a:r>
              <a:rPr lang="en-US" sz="2000" dirty="0"/>
              <a:t>and systems to maintain constructive relationships between school staff and members of the community</a:t>
            </a:r>
            <a:endParaRPr lang="en-US" sz="2000" dirty="0" smtClean="0"/>
          </a:p>
          <a:p>
            <a:endParaRPr lang="en-US" dirty="0"/>
          </a:p>
        </p:txBody>
      </p:sp>
      <p:pic>
        <p:nvPicPr>
          <p:cNvPr id="6" name="Picture 5" descr="Team:TU-Delft/Collaborations - 2013.igem.or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0287" y="2586789"/>
            <a:ext cx="3960814" cy="2849231"/>
          </a:xfrm>
          <a:prstGeom prst="rect">
            <a:avLst/>
          </a:prstGeom>
        </p:spPr>
      </p:pic>
    </p:spTree>
    <p:extLst>
      <p:ext uri="{BB962C8B-B14F-4D97-AF65-F5344CB8AC3E}">
        <p14:creationId xmlns:p14="http://schemas.microsoft.com/office/powerpoint/2010/main" val="2263522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13</a:t>
            </a:fld>
            <a:endParaRPr lang="en-US" dirty="0"/>
          </a:p>
        </p:txBody>
      </p:sp>
      <p:sp>
        <p:nvSpPr>
          <p:cNvPr id="4" name="Title 3"/>
          <p:cNvSpPr>
            <a:spLocks noGrp="1"/>
          </p:cNvSpPr>
          <p:nvPr>
            <p:ph type="title"/>
          </p:nvPr>
        </p:nvSpPr>
        <p:spPr/>
        <p:txBody>
          <a:bodyPr/>
          <a:lstStyle/>
          <a:p>
            <a:r>
              <a:rPr lang="en-US" dirty="0" smtClean="0"/>
              <a:t>Models of community Schools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42258396"/>
              </p:ext>
            </p:extLst>
          </p:nvPr>
        </p:nvGraphicFramePr>
        <p:xfrm>
          <a:off x="348343" y="2017486"/>
          <a:ext cx="11713028" cy="4771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6272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14</a:t>
            </a:fld>
            <a:endParaRPr lang="en-US" dirty="0"/>
          </a:p>
        </p:txBody>
      </p:sp>
      <p:sp>
        <p:nvSpPr>
          <p:cNvPr id="4" name="Title 3"/>
          <p:cNvSpPr>
            <a:spLocks noGrp="1"/>
          </p:cNvSpPr>
          <p:nvPr>
            <p:ph type="title"/>
          </p:nvPr>
        </p:nvSpPr>
        <p:spPr/>
        <p:txBody>
          <a:bodyPr/>
          <a:lstStyle/>
          <a:p>
            <a:r>
              <a:rPr lang="en-US" dirty="0" smtClean="0"/>
              <a:t>Responding to </a:t>
            </a:r>
            <a:r>
              <a:rPr lang="en-US" dirty="0" err="1" smtClean="0"/>
              <a:t>COVID</a:t>
            </a:r>
            <a:r>
              <a:rPr lang="en-US" dirty="0" smtClean="0"/>
              <a:t>-19</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2706" y="1925979"/>
            <a:ext cx="8722893" cy="4908262"/>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263" y="5668211"/>
            <a:ext cx="3816468" cy="949347"/>
          </a:xfrm>
          <a:prstGeom prst="rect">
            <a:avLst/>
          </a:prstGeom>
        </p:spPr>
      </p:pic>
    </p:spTree>
    <p:extLst>
      <p:ext uri="{BB962C8B-B14F-4D97-AF65-F5344CB8AC3E}">
        <p14:creationId xmlns:p14="http://schemas.microsoft.com/office/powerpoint/2010/main" val="2950883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Responding to </a:t>
            </a:r>
            <a:r>
              <a:rPr lang="en-US" dirty="0" err="1" smtClean="0"/>
              <a:t>Covid</a:t>
            </a:r>
            <a:r>
              <a:rPr lang="en-US" dirty="0" smtClean="0"/>
              <a:t>-19</a:t>
            </a:r>
            <a:endParaRPr lang="en-US" dirty="0"/>
          </a:p>
        </p:txBody>
      </p:sp>
      <p:sp>
        <p:nvSpPr>
          <p:cNvPr id="7" name="Text Placeholder 6"/>
          <p:cNvSpPr>
            <a:spLocks noGrp="1"/>
          </p:cNvSpPr>
          <p:nvPr>
            <p:ph type="body" sz="half" idx="2"/>
          </p:nvPr>
        </p:nvSpPr>
        <p:spPr/>
        <p:txBody>
          <a:bodyPr>
            <a:normAutofit/>
          </a:bodyPr>
          <a:lstStyle/>
          <a:p>
            <a:r>
              <a:rPr lang="en-US" sz="2400" dirty="0"/>
              <a:t>Connecting families to essential goods and </a:t>
            </a:r>
            <a:r>
              <a:rPr lang="en-US" sz="2400" dirty="0" smtClean="0"/>
              <a:t>services</a:t>
            </a:r>
          </a:p>
          <a:p>
            <a:r>
              <a:rPr lang="en-US" sz="2400" dirty="0"/>
              <a:t>Academic enrichment and child </a:t>
            </a:r>
            <a:r>
              <a:rPr lang="en-US" sz="2400" dirty="0" smtClean="0"/>
              <a:t>care</a:t>
            </a:r>
          </a:p>
          <a:p>
            <a:r>
              <a:rPr lang="en-US" sz="2400" dirty="0"/>
              <a:t>Cash </a:t>
            </a:r>
            <a:r>
              <a:rPr lang="en-US" sz="2400" dirty="0" smtClean="0"/>
              <a:t>assistance</a:t>
            </a:r>
          </a:p>
          <a:p>
            <a:r>
              <a:rPr lang="en-US" sz="2400" dirty="0"/>
              <a:t>Family engagement and support</a:t>
            </a:r>
          </a:p>
        </p:txBody>
      </p:sp>
      <p:sp>
        <p:nvSpPr>
          <p:cNvPr id="2" name="Slide Number Placeholder 1"/>
          <p:cNvSpPr>
            <a:spLocks noGrp="1"/>
          </p:cNvSpPr>
          <p:nvPr>
            <p:ph type="sldNum" sz="quarter" idx="12"/>
          </p:nvPr>
        </p:nvSpPr>
        <p:spPr/>
        <p:txBody>
          <a:bodyPr/>
          <a:lstStyle/>
          <a:p>
            <a:fld id="{3A98EE3D-8CD1-4C3F-BD1C-C98C9596463C}" type="slidenum">
              <a:rPr lang="en-US" smtClean="0"/>
              <a:t>15</a:t>
            </a:fld>
            <a:endParaRPr lang="en-US" dirty="0"/>
          </a:p>
        </p:txBody>
      </p:sp>
      <p:pic>
        <p:nvPicPr>
          <p:cNvPr id="3074" name="Picture 2" descr="http://afterschool.nptoolkit.org/wp-content/uploads/sites/12/2020/08/DSCF3542.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679" r="167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fterschool.nptoolkit.org/wp-content/uploads/sites/12/2020/08/2E9A0219.jpg"/>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l="1691" r="16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329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16</a:t>
            </a:fld>
            <a:endParaRPr lang="en-US" dirty="0"/>
          </a:p>
        </p:txBody>
      </p:sp>
      <p:sp>
        <p:nvSpPr>
          <p:cNvPr id="4" name="Title 3"/>
          <p:cNvSpPr>
            <a:spLocks noGrp="1"/>
          </p:cNvSpPr>
          <p:nvPr>
            <p:ph type="title"/>
          </p:nvPr>
        </p:nvSpPr>
        <p:spPr/>
        <p:txBody>
          <a:bodyPr/>
          <a:lstStyle/>
          <a:p>
            <a:r>
              <a:rPr lang="en-US" dirty="0"/>
              <a:t>Addressing Issues of Racial Injustice</a:t>
            </a:r>
          </a:p>
        </p:txBody>
      </p:sp>
      <p:sp>
        <p:nvSpPr>
          <p:cNvPr id="5" name="Content Placeholder 4"/>
          <p:cNvSpPr>
            <a:spLocks noGrp="1"/>
          </p:cNvSpPr>
          <p:nvPr>
            <p:ph idx="1"/>
          </p:nvPr>
        </p:nvSpPr>
        <p:spPr/>
        <p:txBody>
          <a:bodyPr>
            <a:normAutofit/>
          </a:bodyPr>
          <a:lstStyle/>
          <a:p>
            <a:r>
              <a:rPr lang="en-US" sz="2600" dirty="0"/>
              <a:t>G</a:t>
            </a:r>
            <a:r>
              <a:rPr lang="en-US" sz="2600" dirty="0" smtClean="0"/>
              <a:t>rounded </a:t>
            </a:r>
            <a:r>
              <a:rPr lang="en-US" sz="2600" dirty="0"/>
              <a:t>in the principles of equity and the need to provide students with the opportunities necessary to succeed in school and </a:t>
            </a:r>
            <a:r>
              <a:rPr lang="en-US" sz="2600" dirty="0" smtClean="0"/>
              <a:t>life</a:t>
            </a:r>
          </a:p>
          <a:p>
            <a:r>
              <a:rPr lang="en-US" sz="2600" dirty="0"/>
              <a:t>R</a:t>
            </a:r>
            <a:r>
              <a:rPr lang="en-US" sz="2600" dirty="0" smtClean="0"/>
              <a:t>acism </a:t>
            </a:r>
            <a:r>
              <a:rPr lang="en-US" sz="2600" dirty="0"/>
              <a:t>and police brutality continue to gravely affect these </a:t>
            </a:r>
            <a:r>
              <a:rPr lang="en-US" sz="2600" dirty="0" smtClean="0"/>
              <a:t>communities</a:t>
            </a:r>
          </a:p>
          <a:p>
            <a:r>
              <a:rPr lang="en-US" sz="2600" dirty="0" smtClean="0"/>
              <a:t>Community schools have led protests and advocacy conversations about reform</a:t>
            </a:r>
          </a:p>
          <a:p>
            <a:r>
              <a:rPr lang="en-US" sz="2600" dirty="0" smtClean="0"/>
              <a:t>Addresses the opportunity gap and ensures all youth are set up for success </a:t>
            </a:r>
            <a:endParaRPr lang="en-US" sz="2600" dirty="0"/>
          </a:p>
        </p:txBody>
      </p:sp>
    </p:spTree>
    <p:extLst>
      <p:ext uri="{BB962C8B-B14F-4D97-AF65-F5344CB8AC3E}">
        <p14:creationId xmlns:p14="http://schemas.microsoft.com/office/powerpoint/2010/main" val="3613153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17</a:t>
            </a:fld>
            <a:endParaRPr lang="en-US" dirty="0"/>
          </a:p>
        </p:txBody>
      </p:sp>
      <p:sp>
        <p:nvSpPr>
          <p:cNvPr id="4" name="Title 3"/>
          <p:cNvSpPr>
            <a:spLocks noGrp="1"/>
          </p:cNvSpPr>
          <p:nvPr>
            <p:ph type="title"/>
          </p:nvPr>
        </p:nvSpPr>
        <p:spPr/>
        <p:txBody>
          <a:bodyPr/>
          <a:lstStyle/>
          <a:p>
            <a:r>
              <a:rPr lang="en-US" dirty="0" smtClean="0"/>
              <a:t>Community Schools Funding</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424037942"/>
              </p:ext>
            </p:extLst>
          </p:nvPr>
        </p:nvGraphicFramePr>
        <p:xfrm>
          <a:off x="409073" y="1864895"/>
          <a:ext cx="11201901" cy="492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7072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merica Reads Tutor and student | Explore Monrovia Public ..."/>
          <p:cNvPicPr>
            <a:picLocks noGrp="1" noChangeAspect="1"/>
          </p:cNvPicPr>
          <p:nvPr>
            <p:ph type="pic" idx="13"/>
          </p:nvPr>
        </p:nvPicPr>
        <p:blipFill>
          <a:blip r:embed="rId2">
            <a:extLst>
              <a:ext uri="{28A0092B-C50C-407E-A947-70E740481C1C}">
                <a14:useLocalDpi xmlns:a14="http://schemas.microsoft.com/office/drawing/2010/main" val="0"/>
              </a:ext>
            </a:extLst>
          </a:blip>
          <a:srcRect l="25846" r="25846"/>
          <a:stretch>
            <a:fillRect/>
          </a:stretch>
        </p:blipFill>
        <p:spPr/>
      </p:pic>
      <p:sp>
        <p:nvSpPr>
          <p:cNvPr id="4" name="Title 3"/>
          <p:cNvSpPr>
            <a:spLocks noGrp="1"/>
          </p:cNvSpPr>
          <p:nvPr>
            <p:ph type="title"/>
          </p:nvPr>
        </p:nvSpPr>
        <p:spPr/>
        <p:txBody>
          <a:bodyPr/>
          <a:lstStyle/>
          <a:p>
            <a:r>
              <a:rPr lang="en-US" dirty="0"/>
              <a:t>The Future for Community Schools in </a:t>
            </a:r>
            <a:r>
              <a:rPr lang="en-US" dirty="0" smtClean="0"/>
              <a:t>Illinois</a:t>
            </a:r>
            <a:endParaRPr lang="en-US" dirty="0"/>
          </a:p>
        </p:txBody>
      </p:sp>
      <p:sp>
        <p:nvSpPr>
          <p:cNvPr id="2" name="Slide Number Placeholder 1"/>
          <p:cNvSpPr>
            <a:spLocks noGrp="1"/>
          </p:cNvSpPr>
          <p:nvPr>
            <p:ph type="sldNum" sz="quarter" idx="12"/>
          </p:nvPr>
        </p:nvSpPr>
        <p:spPr/>
        <p:txBody>
          <a:bodyPr/>
          <a:lstStyle/>
          <a:p>
            <a:fld id="{3A98EE3D-8CD1-4C3F-BD1C-C98C9596463C}" type="slidenum">
              <a:rPr lang="en-US" smtClean="0"/>
              <a:t>18</a:t>
            </a:fld>
            <a:endParaRPr lang="en-US" dirty="0"/>
          </a:p>
        </p:txBody>
      </p:sp>
      <p:sp>
        <p:nvSpPr>
          <p:cNvPr id="8" name="Content Placeholder 7"/>
          <p:cNvSpPr>
            <a:spLocks noGrp="1"/>
          </p:cNvSpPr>
          <p:nvPr>
            <p:ph sz="quarter" idx="14"/>
          </p:nvPr>
        </p:nvSpPr>
        <p:spPr>
          <a:xfrm>
            <a:off x="4144457" y="2627086"/>
            <a:ext cx="3791456" cy="4230914"/>
          </a:xfrm>
        </p:spPr>
        <p:txBody>
          <a:bodyPr>
            <a:normAutofit fontScale="92500"/>
          </a:bodyPr>
          <a:lstStyle/>
          <a:p>
            <a:r>
              <a:rPr lang="en-US" dirty="0"/>
              <a:t>Sustainable </a:t>
            </a:r>
            <a:r>
              <a:rPr lang="en-US" dirty="0" smtClean="0"/>
              <a:t>Funding </a:t>
            </a:r>
            <a:endParaRPr lang="en-US" dirty="0"/>
          </a:p>
          <a:p>
            <a:pPr lvl="1"/>
            <a:r>
              <a:rPr lang="en-US" dirty="0"/>
              <a:t>Not enough funding currently </a:t>
            </a:r>
          </a:p>
          <a:p>
            <a:pPr lvl="1"/>
            <a:r>
              <a:rPr lang="en-US" dirty="0"/>
              <a:t>Funding streams were not meant for community schools</a:t>
            </a:r>
          </a:p>
          <a:p>
            <a:r>
              <a:rPr lang="en-US" dirty="0"/>
              <a:t>Office for Community Schools</a:t>
            </a:r>
          </a:p>
          <a:p>
            <a:r>
              <a:rPr lang="en-US" dirty="0"/>
              <a:t>Community schools are also fiscally efficient and provide an excellent return in social value on investments for these schools of </a:t>
            </a:r>
            <a:r>
              <a:rPr lang="en-US" b="1" dirty="0"/>
              <a:t>up to $15 for every dollar invested</a:t>
            </a:r>
            <a:r>
              <a:rPr lang="en-US" dirty="0"/>
              <a:t>.  </a:t>
            </a:r>
          </a:p>
          <a:p>
            <a:pPr lvl="1"/>
            <a:r>
              <a:rPr lang="en-US" dirty="0"/>
              <a:t>r</a:t>
            </a:r>
            <a:r>
              <a:rPr lang="en-US" dirty="0" smtClean="0"/>
              <a:t>eturns </a:t>
            </a:r>
            <a:r>
              <a:rPr lang="en-US" dirty="0"/>
              <a:t>derive from improvements in education, employment, health outcomes, and reductions in crime and welfare</a:t>
            </a:r>
            <a:r>
              <a:rPr lang="en-US" dirty="0" smtClean="0"/>
              <a:t>.</a:t>
            </a:r>
            <a:endParaRPr lang="en-US" dirty="0"/>
          </a:p>
          <a:p>
            <a:pPr marL="0" indent="0">
              <a:buNone/>
            </a:pPr>
            <a:endParaRPr lang="en-US" dirty="0"/>
          </a:p>
          <a:p>
            <a:endParaRPr lang="en-US" dirty="0"/>
          </a:p>
        </p:txBody>
      </p:sp>
      <p:pic>
        <p:nvPicPr>
          <p:cNvPr id="14" name="Picture Placeholder 13" descr="File:US Navy 100813-N-3589B-096 Sailors participate in a ..."/>
          <p:cNvPicPr>
            <a:picLocks noGrp="1" noChangeAspect="1"/>
          </p:cNvPicPr>
          <p:nvPr>
            <p:ph type="pic" idx="1"/>
          </p:nvPr>
        </p:nvPicPr>
        <p:blipFill>
          <a:blip r:embed="rId3">
            <a:extLst>
              <a:ext uri="{28A0092B-C50C-407E-A947-70E740481C1C}">
                <a14:useLocalDpi xmlns:a14="http://schemas.microsoft.com/office/drawing/2010/main" val="0"/>
              </a:ext>
            </a:extLst>
          </a:blip>
          <a:srcRect l="27003" r="27003"/>
          <a:stretch>
            <a:fillRect/>
          </a:stretch>
        </p:blipFill>
        <p:spPr/>
      </p:pic>
    </p:spTree>
    <p:extLst>
      <p:ext uri="{BB962C8B-B14F-4D97-AF65-F5344CB8AC3E}">
        <p14:creationId xmlns:p14="http://schemas.microsoft.com/office/powerpoint/2010/main" val="1756717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19</a:t>
            </a:fld>
            <a:endParaRPr lang="en-US" dirty="0"/>
          </a:p>
        </p:txBody>
      </p:sp>
      <p:sp>
        <p:nvSpPr>
          <p:cNvPr id="4" name="Title 3"/>
          <p:cNvSpPr>
            <a:spLocks noGrp="1"/>
          </p:cNvSpPr>
          <p:nvPr>
            <p:ph type="title"/>
          </p:nvPr>
        </p:nvSpPr>
        <p:spPr/>
        <p:txBody>
          <a:bodyPr/>
          <a:lstStyle/>
          <a:p>
            <a:r>
              <a:rPr lang="en-US" dirty="0" smtClean="0"/>
              <a:t>Illinois State Representative Theresa </a:t>
            </a:r>
            <a:r>
              <a:rPr lang="en-US" dirty="0" err="1" smtClean="0"/>
              <a:t>Mah</a:t>
            </a:r>
            <a:endParaRPr lang="en-US" dirty="0"/>
          </a:p>
        </p:txBody>
      </p:sp>
      <p:sp>
        <p:nvSpPr>
          <p:cNvPr id="5" name="Content Placeholder 4"/>
          <p:cNvSpPr>
            <a:spLocks noGrp="1"/>
          </p:cNvSpPr>
          <p:nvPr>
            <p:ph idx="1"/>
          </p:nvPr>
        </p:nvSpPr>
        <p:spPr/>
        <p:txBody>
          <a:bodyPr/>
          <a:lstStyle/>
          <a:p>
            <a:endParaRPr lang="en-US" dirty="0"/>
          </a:p>
        </p:txBody>
      </p:sp>
      <p:pic>
        <p:nvPicPr>
          <p:cNvPr id="5124" name="Picture 4" descr="STATE REP. THERESA MAH -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625" y="2105232"/>
            <a:ext cx="3078747" cy="431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41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44457" y="457200"/>
            <a:ext cx="3790884" cy="1242291"/>
          </a:xfrm>
        </p:spPr>
        <p:txBody>
          <a:bodyPr/>
          <a:lstStyle/>
          <a:p>
            <a:r>
              <a:rPr lang="en-US" dirty="0" smtClean="0"/>
              <a:t>Agenda </a:t>
            </a:r>
            <a:endParaRPr lang="en-US" dirty="0"/>
          </a:p>
        </p:txBody>
      </p:sp>
      <p:sp>
        <p:nvSpPr>
          <p:cNvPr id="5" name="Slide Number Placeholder 4"/>
          <p:cNvSpPr>
            <a:spLocks noGrp="1"/>
          </p:cNvSpPr>
          <p:nvPr>
            <p:ph type="sldNum" sz="quarter" idx="12"/>
          </p:nvPr>
        </p:nvSpPr>
        <p:spPr/>
        <p:txBody>
          <a:bodyPr/>
          <a:lstStyle/>
          <a:p>
            <a:fld id="{F603CDE5-C1D8-4EDD-870F-A498BAFA520F}" type="slidenum">
              <a:rPr lang="en-US" noProof="0" smtClean="0"/>
              <a:t>2</a:t>
            </a:fld>
            <a:endParaRPr lang="en-US" noProof="0" dirty="0"/>
          </a:p>
        </p:txBody>
      </p:sp>
      <p:sp>
        <p:nvSpPr>
          <p:cNvPr id="6" name="Content Placeholder 5"/>
          <p:cNvSpPr>
            <a:spLocks noGrp="1"/>
          </p:cNvSpPr>
          <p:nvPr>
            <p:ph sz="quarter" idx="14"/>
          </p:nvPr>
        </p:nvSpPr>
        <p:spPr>
          <a:xfrm>
            <a:off x="4144457" y="2057399"/>
            <a:ext cx="3791456" cy="4517063"/>
          </a:xfrm>
        </p:spPr>
        <p:txBody>
          <a:bodyPr>
            <a:normAutofit fontScale="92500" lnSpcReduction="10000"/>
          </a:bodyPr>
          <a:lstStyle/>
          <a:p>
            <a:r>
              <a:rPr lang="en-US" dirty="0" smtClean="0"/>
              <a:t>Overview of the Report</a:t>
            </a:r>
          </a:p>
          <a:p>
            <a:r>
              <a:rPr lang="en-US" dirty="0" smtClean="0"/>
              <a:t>Remarks from </a:t>
            </a:r>
            <a:r>
              <a:rPr lang="en-US" dirty="0" err="1" smtClean="0"/>
              <a:t>Rep.Theresa</a:t>
            </a:r>
            <a:r>
              <a:rPr lang="en-US" dirty="0" smtClean="0"/>
              <a:t> </a:t>
            </a:r>
            <a:r>
              <a:rPr lang="en-US" dirty="0" err="1" smtClean="0"/>
              <a:t>Mah</a:t>
            </a:r>
            <a:endParaRPr lang="en-US" dirty="0" smtClean="0"/>
          </a:p>
          <a:p>
            <a:r>
              <a:rPr lang="en-US" dirty="0" smtClean="0"/>
              <a:t>Community School Panelists</a:t>
            </a:r>
          </a:p>
          <a:p>
            <a:pPr lvl="1"/>
            <a:r>
              <a:rPr lang="en-US" dirty="0"/>
              <a:t>Josephina M. </a:t>
            </a:r>
            <a:r>
              <a:rPr lang="en-US" dirty="0" err="1"/>
              <a:t>Frankovich</a:t>
            </a:r>
            <a:r>
              <a:rPr lang="en-US" dirty="0"/>
              <a:t>, </a:t>
            </a:r>
            <a:r>
              <a:rPr lang="en-US" dirty="0" err="1"/>
              <a:t>LCSW</a:t>
            </a:r>
            <a:r>
              <a:rPr lang="en-US" dirty="0"/>
              <a:t> </a:t>
            </a:r>
            <a:r>
              <a:rPr lang="en-US" dirty="0" smtClean="0"/>
              <a:t>MPH, Coordinator </a:t>
            </a:r>
            <a:r>
              <a:rPr lang="en-US" dirty="0"/>
              <a:t>of Partnerships</a:t>
            </a:r>
            <a:br>
              <a:rPr lang="en-US" dirty="0"/>
            </a:br>
            <a:r>
              <a:rPr lang="en-US" dirty="0"/>
              <a:t>West Chicago Elementary School District </a:t>
            </a:r>
            <a:r>
              <a:rPr lang="en-US" dirty="0" smtClean="0"/>
              <a:t>33, </a:t>
            </a:r>
            <a:r>
              <a:rPr lang="en-US" dirty="0" err="1" smtClean="0"/>
              <a:t>WeGo</a:t>
            </a:r>
            <a:r>
              <a:rPr lang="en-US" dirty="0" smtClean="0"/>
              <a:t> </a:t>
            </a:r>
            <a:r>
              <a:rPr lang="en-US" dirty="0"/>
              <a:t>Together for </a:t>
            </a:r>
            <a:r>
              <a:rPr lang="en-US" dirty="0" smtClean="0"/>
              <a:t>Kids</a:t>
            </a:r>
            <a:endParaRPr lang="en-US" dirty="0"/>
          </a:p>
          <a:p>
            <a:pPr lvl="1"/>
            <a:r>
              <a:rPr lang="en-US" dirty="0"/>
              <a:t>Amber Brooks, Director of Community and Afterschool Programs, Youth </a:t>
            </a:r>
            <a:r>
              <a:rPr lang="en-US" dirty="0" smtClean="0"/>
              <a:t>Guidance</a:t>
            </a:r>
            <a:endParaRPr lang="en-US" dirty="0"/>
          </a:p>
          <a:p>
            <a:pPr lvl="1"/>
            <a:r>
              <a:rPr lang="en-US" dirty="0"/>
              <a:t>Rebecca Kinsey, Community Schools Coordinator at the Baby Fold (Bloomington-Normal)</a:t>
            </a:r>
          </a:p>
          <a:p>
            <a:pPr lvl="1"/>
            <a:r>
              <a:rPr lang="en-US" dirty="0"/>
              <a:t>Laura Beavers, Manager of Prevention &amp; Early Intervention Services at the Baby Fold (Bloomington-Normal)</a:t>
            </a:r>
          </a:p>
          <a:p>
            <a:pPr lvl="1"/>
            <a:endParaRPr lang="en-US" dirty="0"/>
          </a:p>
          <a:p>
            <a:pPr lvl="1"/>
            <a:endParaRPr lang="en-US" dirty="0"/>
          </a:p>
        </p:txBody>
      </p:sp>
      <p:pic>
        <p:nvPicPr>
          <p:cNvPr id="1026" name="Picture 2" descr="http://afterschool.nptoolkit.org/wp-content/uploads/sites/12/2020/08/bgc-parkersburg-2.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059" r="705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fterschool.nptoolkit.org/wp-content/uploads/sites/12/2020/08/2E9A0106.jpg"/>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l="1691" r="16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560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20</a:t>
            </a:fld>
            <a:endParaRPr lang="en-US" dirty="0"/>
          </a:p>
        </p:txBody>
      </p:sp>
      <p:sp>
        <p:nvSpPr>
          <p:cNvPr id="4" name="Title 3"/>
          <p:cNvSpPr>
            <a:spLocks noGrp="1"/>
          </p:cNvSpPr>
          <p:nvPr>
            <p:ph type="title"/>
          </p:nvPr>
        </p:nvSpPr>
        <p:spPr/>
        <p:txBody>
          <a:bodyPr/>
          <a:lstStyle/>
          <a:p>
            <a:r>
              <a:rPr lang="en-US" dirty="0" smtClean="0"/>
              <a:t>Community School Panelists </a:t>
            </a:r>
            <a:endParaRPr lang="en-US" dirty="0"/>
          </a:p>
        </p:txBody>
      </p:sp>
      <p:sp>
        <p:nvSpPr>
          <p:cNvPr id="5" name="Content Placeholder 4"/>
          <p:cNvSpPr>
            <a:spLocks noGrp="1"/>
          </p:cNvSpPr>
          <p:nvPr>
            <p:ph idx="1"/>
          </p:nvPr>
        </p:nvSpPr>
        <p:spPr/>
        <p:txBody>
          <a:bodyPr/>
          <a:lstStyle/>
          <a:p>
            <a:pPr lvl="1"/>
            <a:r>
              <a:rPr lang="en-US" dirty="0"/>
              <a:t>Josephina M. </a:t>
            </a:r>
            <a:r>
              <a:rPr lang="en-US" dirty="0" err="1"/>
              <a:t>Frankovich</a:t>
            </a:r>
            <a:r>
              <a:rPr lang="en-US" dirty="0"/>
              <a:t>, </a:t>
            </a:r>
            <a:r>
              <a:rPr lang="en-US" dirty="0" err="1"/>
              <a:t>LCSW</a:t>
            </a:r>
            <a:r>
              <a:rPr lang="en-US" dirty="0"/>
              <a:t> MPH, Coordinator of Partnerships</a:t>
            </a:r>
            <a:br>
              <a:rPr lang="en-US" dirty="0"/>
            </a:br>
            <a:r>
              <a:rPr lang="en-US" dirty="0"/>
              <a:t>West Chicago Elementary School District 33, </a:t>
            </a:r>
            <a:r>
              <a:rPr lang="en-US" dirty="0" err="1"/>
              <a:t>WeGo</a:t>
            </a:r>
            <a:r>
              <a:rPr lang="en-US" dirty="0"/>
              <a:t> Together for Kids</a:t>
            </a:r>
          </a:p>
          <a:p>
            <a:pPr lvl="1"/>
            <a:r>
              <a:rPr lang="en-US" dirty="0"/>
              <a:t>Amber Brooks, Director of Community and Afterschool Programs, Youth Guidance</a:t>
            </a:r>
          </a:p>
          <a:p>
            <a:pPr lvl="1"/>
            <a:r>
              <a:rPr lang="en-US" dirty="0"/>
              <a:t>Rebecca Kinsey, Community Schools Coordinator at the Baby Fold (Bloomington-Normal)</a:t>
            </a:r>
          </a:p>
          <a:p>
            <a:pPr lvl="1"/>
            <a:r>
              <a:rPr lang="en-US" dirty="0"/>
              <a:t>Laura Beavers, Manager of Prevention &amp; Early Intervention Services at the Baby Fold (Bloomington-Normal)</a:t>
            </a:r>
          </a:p>
          <a:p>
            <a:endParaRPr lang="en-US" dirty="0"/>
          </a:p>
        </p:txBody>
      </p:sp>
    </p:spTree>
    <p:extLst>
      <p:ext uri="{BB962C8B-B14F-4D97-AF65-F5344CB8AC3E}">
        <p14:creationId xmlns:p14="http://schemas.microsoft.com/office/powerpoint/2010/main" val="3662435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21</a:t>
            </a:fld>
            <a:endParaRPr lang="en-US" dirty="0"/>
          </a:p>
        </p:txBody>
      </p:sp>
      <p:sp>
        <p:nvSpPr>
          <p:cNvPr id="4" name="Title 3"/>
          <p:cNvSpPr>
            <a:spLocks noGrp="1"/>
          </p:cNvSpPr>
          <p:nvPr>
            <p:ph type="title"/>
          </p:nvPr>
        </p:nvSpPr>
        <p:spPr/>
        <p:txBody>
          <a:bodyPr/>
          <a:lstStyle/>
          <a:p>
            <a:r>
              <a:rPr lang="en-US" dirty="0" smtClean="0"/>
              <a:t>Stay Engaged! </a:t>
            </a:r>
            <a:endParaRPr lang="en-US" dirty="0"/>
          </a:p>
        </p:txBody>
      </p:sp>
      <p:sp>
        <p:nvSpPr>
          <p:cNvPr id="5" name="Content Placeholder 4"/>
          <p:cNvSpPr>
            <a:spLocks noGrp="1"/>
          </p:cNvSpPr>
          <p:nvPr>
            <p:ph idx="1"/>
          </p:nvPr>
        </p:nvSpPr>
        <p:spPr>
          <a:xfrm>
            <a:off x="581192" y="2180496"/>
            <a:ext cx="4368179" cy="3678303"/>
          </a:xfrm>
        </p:spPr>
        <p:txBody>
          <a:bodyPr>
            <a:normAutofit/>
          </a:bodyPr>
          <a:lstStyle/>
          <a:p>
            <a:r>
              <a:rPr lang="en-US" sz="2400" dirty="0" smtClean="0"/>
              <a:t>Celebrate Lights On Afterschool October 22</a:t>
            </a:r>
            <a:r>
              <a:rPr lang="en-US" sz="2400" baseline="30000" dirty="0" smtClean="0"/>
              <a:t>nd</a:t>
            </a:r>
            <a:r>
              <a:rPr lang="en-US" sz="2400" dirty="0"/>
              <a:t>! </a:t>
            </a:r>
            <a:r>
              <a:rPr lang="en-US" sz="2400" dirty="0">
                <a:hlinkClick r:id="rId2"/>
              </a:rPr>
              <a:t>http://</a:t>
            </a:r>
            <a:r>
              <a:rPr lang="en-US" sz="2400" dirty="0" err="1">
                <a:hlinkClick r:id="rId2"/>
              </a:rPr>
              <a:t>www.actnowillinois.org</a:t>
            </a:r>
            <a:r>
              <a:rPr lang="en-US" sz="2400" dirty="0">
                <a:hlinkClick r:id="rId2"/>
              </a:rPr>
              <a:t>/lights-on-afterschool-2020</a:t>
            </a:r>
            <a:r>
              <a:rPr lang="en-US" sz="2400" dirty="0" smtClean="0">
                <a:hlinkClick r:id="rId2"/>
              </a:rPr>
              <a:t>/</a:t>
            </a:r>
            <a:r>
              <a:rPr lang="en-US" sz="2400" dirty="0" smtClean="0"/>
              <a:t> </a:t>
            </a:r>
          </a:p>
          <a:p>
            <a:r>
              <a:rPr lang="en-US" sz="2400" dirty="0" smtClean="0"/>
              <a:t>Join our community school events throughout the year</a:t>
            </a:r>
            <a:r>
              <a:rPr lang="en-US" sz="2400" dirty="0"/>
              <a:t>! </a:t>
            </a:r>
            <a:r>
              <a:rPr lang="en-US" sz="2400" dirty="0">
                <a:hlinkClick r:id="rId3"/>
              </a:rPr>
              <a:t>http://</a:t>
            </a:r>
            <a:r>
              <a:rPr lang="en-US" sz="2400" dirty="0" err="1">
                <a:hlinkClick r:id="rId3"/>
              </a:rPr>
              <a:t>www.actnowillinois.org</a:t>
            </a:r>
            <a:r>
              <a:rPr lang="en-US" sz="2400" dirty="0">
                <a:hlinkClick r:id="rId3"/>
              </a:rPr>
              <a:t>/community-schools-corner</a:t>
            </a:r>
            <a:r>
              <a:rPr lang="en-US" sz="2400" dirty="0" smtClean="0">
                <a:hlinkClick r:id="rId3"/>
              </a:rPr>
              <a:t>/</a:t>
            </a:r>
            <a:r>
              <a:rPr lang="en-US" sz="2400" dirty="0" smtClean="0"/>
              <a:t> </a:t>
            </a:r>
            <a:endParaRPr lang="en-US" sz="2400" dirty="0"/>
          </a:p>
        </p:txBody>
      </p:sp>
      <p:pic>
        <p:nvPicPr>
          <p:cNvPr id="1026" name="Picture 2" descr="http://www.actnowillinois.org/wp-content/uploads/2020/09/Screen-Shot-2020-09-14-at-12.46.42-PM-300x29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371" y="2449325"/>
            <a:ext cx="3528157" cy="35046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ctnowillinois.org/wp-content/uploads/2020/08/CS-FY21-1st-Quarter-Training-Graphic-8.31.20-1-768x102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3453" y="2180496"/>
            <a:ext cx="3031721" cy="404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285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9" name="Picture Placeholder 8" descr="seekknowledgeeveninchina | Just another WordPress.com site ..."/>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497" b="26497"/>
          <a:stretch>
            <a:fillRect/>
          </a:stretch>
        </p:blipFill>
        <p:spPr/>
      </p:pic>
      <p:sp>
        <p:nvSpPr>
          <p:cNvPr id="4" name="Slide Number Placeholder 3"/>
          <p:cNvSpPr>
            <a:spLocks noGrp="1"/>
          </p:cNvSpPr>
          <p:nvPr>
            <p:ph type="sldNum" sz="quarter" idx="12"/>
          </p:nvPr>
        </p:nvSpPr>
        <p:spPr/>
        <p:txBody>
          <a:bodyPr/>
          <a:lstStyle/>
          <a:p>
            <a:fld id="{F603CDE5-C1D8-4EDD-870F-A498BAFA520F}" type="slidenum">
              <a:rPr lang="en-US" noProof="0" smtClean="0"/>
              <a:t>22</a:t>
            </a:fld>
            <a:endParaRPr lang="en-US" noProof="0" dirty="0"/>
          </a:p>
        </p:txBody>
      </p:sp>
      <p:sp>
        <p:nvSpPr>
          <p:cNvPr id="6" name="Text Placeholder 5"/>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842664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8" name="Picture Placeholder 7" descr="Mujeres Construyendo: El poder curativo del perdón"/>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821" b="25821"/>
          <a:stretch>
            <a:fillRect/>
          </a:stretch>
        </p:blipFill>
        <p:spPr/>
      </p:pic>
      <p:sp>
        <p:nvSpPr>
          <p:cNvPr id="4" name="Slide Number Placeholder 3"/>
          <p:cNvSpPr>
            <a:spLocks noGrp="1"/>
          </p:cNvSpPr>
          <p:nvPr>
            <p:ph type="sldNum" sz="quarter" idx="12"/>
          </p:nvPr>
        </p:nvSpPr>
        <p:spPr/>
        <p:txBody>
          <a:bodyPr/>
          <a:lstStyle/>
          <a:p>
            <a:fld id="{F603CDE5-C1D8-4EDD-870F-A498BAFA520F}" type="slidenum">
              <a:rPr lang="en-US" noProof="0" smtClean="0"/>
              <a:t>23</a:t>
            </a:fld>
            <a:endParaRPr lang="en-US" noProof="0" dirty="0"/>
          </a:p>
        </p:txBody>
      </p:sp>
      <p:sp>
        <p:nvSpPr>
          <p:cNvPr id="6" name="Text Placeholder 5"/>
          <p:cNvSpPr>
            <a:spLocks noGrp="1"/>
          </p:cNvSpPr>
          <p:nvPr>
            <p:ph type="body" sz="quarter" idx="14"/>
          </p:nvPr>
        </p:nvSpPr>
        <p:spPr/>
        <p:txBody>
          <a:bodyPr/>
          <a:lstStyle/>
          <a:p>
            <a:r>
              <a:rPr lang="en-US" dirty="0" smtClean="0"/>
              <a:t>Susan Stanton, ACT Now Network Lead, </a:t>
            </a:r>
            <a:r>
              <a:rPr lang="en-US" dirty="0" err="1" smtClean="0">
                <a:hlinkClick r:id="rId3"/>
              </a:rPr>
              <a:t>stantons@actnowillinois.org</a:t>
            </a:r>
            <a:r>
              <a:rPr lang="en-US" dirty="0" smtClean="0"/>
              <a:t>, 312-877-0725</a:t>
            </a:r>
            <a:endParaRPr lang="en-US" dirty="0"/>
          </a:p>
        </p:txBody>
      </p:sp>
    </p:spTree>
    <p:extLst>
      <p:ext uri="{BB962C8B-B14F-4D97-AF65-F5344CB8AC3E}">
        <p14:creationId xmlns:p14="http://schemas.microsoft.com/office/powerpoint/2010/main" val="306020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e EFL SMARTblog: Does more technology mean more ..."/>
          <p:cNvPicPr>
            <a:picLocks noGrp="1" noChangeAspect="1"/>
          </p:cNvPicPr>
          <p:nvPr>
            <p:ph type="pic" idx="1"/>
          </p:nvPr>
        </p:nvPicPr>
        <p:blipFill>
          <a:blip r:embed="rId2">
            <a:extLst>
              <a:ext uri="{28A0092B-C50C-407E-A947-70E740481C1C}">
                <a14:useLocalDpi xmlns:a14="http://schemas.microsoft.com/office/drawing/2010/main" val="0"/>
              </a:ext>
            </a:extLst>
          </a:blip>
          <a:srcRect l="27041" r="27041"/>
          <a:stretch>
            <a:fillRect/>
          </a:stretch>
        </p:blipFill>
        <p:spPr/>
      </p:pic>
      <p:pic>
        <p:nvPicPr>
          <p:cNvPr id="15" name="Picture Placeholder 14" descr="How to Deleted Online Social Media Accounts No Longer In ..."/>
          <p:cNvPicPr>
            <a:picLocks noGrp="1" noChangeAspect="1"/>
          </p:cNvPicPr>
          <p:nvPr>
            <p:ph type="pic" idx="13"/>
          </p:nvPr>
        </p:nvPicPr>
        <p:blipFill>
          <a:blip r:embed="rId3">
            <a:extLst>
              <a:ext uri="{28A0092B-C50C-407E-A947-70E740481C1C}">
                <a14:useLocalDpi xmlns:a14="http://schemas.microsoft.com/office/drawing/2010/main" val="0"/>
              </a:ext>
            </a:extLst>
          </a:blip>
          <a:srcRect l="28508" r="28508"/>
          <a:stretch>
            <a:fillRect/>
          </a:stretch>
        </p:blipFill>
        <p:spPr/>
      </p:pic>
      <p:sp>
        <p:nvSpPr>
          <p:cNvPr id="4" name="Title 3"/>
          <p:cNvSpPr>
            <a:spLocks noGrp="1"/>
          </p:cNvSpPr>
          <p:nvPr>
            <p:ph type="title"/>
          </p:nvPr>
        </p:nvSpPr>
        <p:spPr/>
        <p:txBody>
          <a:bodyPr/>
          <a:lstStyle/>
          <a:p>
            <a:r>
              <a:rPr lang="en-US" dirty="0" smtClean="0"/>
              <a:t>Let’s be Social!</a:t>
            </a:r>
            <a:endParaRPr lang="en-US" dirty="0"/>
          </a:p>
        </p:txBody>
      </p:sp>
      <p:sp>
        <p:nvSpPr>
          <p:cNvPr id="2" name="Slide Number Placeholder 1"/>
          <p:cNvSpPr>
            <a:spLocks noGrp="1"/>
          </p:cNvSpPr>
          <p:nvPr>
            <p:ph type="sldNum" sz="quarter" idx="12"/>
          </p:nvPr>
        </p:nvSpPr>
        <p:spPr/>
        <p:txBody>
          <a:bodyPr/>
          <a:lstStyle/>
          <a:p>
            <a:fld id="{3A98EE3D-8CD1-4C3F-BD1C-C98C9596463C}" type="slidenum">
              <a:rPr lang="en-US" smtClean="0"/>
              <a:t>3</a:t>
            </a:fld>
            <a:endParaRPr lang="en-US" dirty="0"/>
          </a:p>
        </p:txBody>
      </p:sp>
      <p:sp>
        <p:nvSpPr>
          <p:cNvPr id="11" name="Content Placeholder 10"/>
          <p:cNvSpPr>
            <a:spLocks noGrp="1"/>
          </p:cNvSpPr>
          <p:nvPr>
            <p:ph sz="quarter" idx="14"/>
          </p:nvPr>
        </p:nvSpPr>
        <p:spPr/>
        <p:txBody>
          <a:bodyPr/>
          <a:lstStyle/>
          <a:p>
            <a:r>
              <a:rPr lang="en-US" dirty="0"/>
              <a:t>Please feel free to post on social media about today’s event!</a:t>
            </a:r>
          </a:p>
          <a:p>
            <a:r>
              <a:rPr lang="en-US" dirty="0"/>
              <a:t>Facebook: @</a:t>
            </a:r>
            <a:r>
              <a:rPr lang="en-US" dirty="0" err="1"/>
              <a:t>AfterschoolforChildrenandTeensNow</a:t>
            </a:r>
            <a:endParaRPr lang="en-US" dirty="0"/>
          </a:p>
          <a:p>
            <a:r>
              <a:rPr lang="en-US" dirty="0"/>
              <a:t>Twitter: @</a:t>
            </a:r>
            <a:r>
              <a:rPr lang="en-US" dirty="0" err="1"/>
              <a:t>ACTNowCoalition</a:t>
            </a:r>
            <a:endParaRPr lang="en-US" dirty="0"/>
          </a:p>
          <a:p>
            <a:r>
              <a:rPr lang="en-US" dirty="0"/>
              <a:t>#</a:t>
            </a:r>
            <a:r>
              <a:rPr lang="en-US" dirty="0" err="1"/>
              <a:t>CommunitySchoolsinIL</a:t>
            </a:r>
            <a:r>
              <a:rPr lang="en-US" dirty="0"/>
              <a:t> </a:t>
            </a:r>
            <a:br>
              <a:rPr lang="en-US" dirty="0"/>
            </a:br>
            <a:endParaRPr lang="en-US" dirty="0"/>
          </a:p>
          <a:p>
            <a:endParaRPr lang="en-US" dirty="0"/>
          </a:p>
        </p:txBody>
      </p:sp>
    </p:spTree>
    <p:extLst>
      <p:ext uri="{BB962C8B-B14F-4D97-AF65-F5344CB8AC3E}">
        <p14:creationId xmlns:p14="http://schemas.microsoft.com/office/powerpoint/2010/main" val="2929686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4</a:t>
            </a:fld>
            <a:endParaRPr lang="en-US" dirty="0"/>
          </a:p>
        </p:txBody>
      </p:sp>
      <p:sp>
        <p:nvSpPr>
          <p:cNvPr id="4" name="Title 3"/>
          <p:cNvSpPr>
            <a:spLocks noGrp="1"/>
          </p:cNvSpPr>
          <p:nvPr>
            <p:ph type="title"/>
          </p:nvPr>
        </p:nvSpPr>
        <p:spPr/>
        <p:txBody>
          <a:bodyPr/>
          <a:lstStyle/>
          <a:p>
            <a:r>
              <a:rPr lang="en-US" dirty="0" smtClean="0"/>
              <a:t>Who is ACT Now?</a:t>
            </a:r>
            <a:endParaRPr lang="en-US" dirty="0"/>
          </a:p>
        </p:txBody>
      </p:sp>
      <p:sp>
        <p:nvSpPr>
          <p:cNvPr id="5" name="Content Placeholder 4"/>
          <p:cNvSpPr>
            <a:spLocks noGrp="1"/>
          </p:cNvSpPr>
          <p:nvPr>
            <p:ph idx="1"/>
          </p:nvPr>
        </p:nvSpPr>
        <p:spPr/>
        <p:txBody>
          <a:bodyPr/>
          <a:lstStyle/>
          <a:p>
            <a:r>
              <a:rPr lang="en-US" dirty="0" smtClean="0"/>
              <a:t>We are statewide organization that provides advocacy and professional development supports to afterschool programs and community schools. </a:t>
            </a:r>
          </a:p>
          <a:p>
            <a:r>
              <a:rPr lang="en-US" dirty="0" smtClean="0"/>
              <a:t>We are part of a nationwide network of statewide afterschool networks with a counterpart in all 50 states. </a:t>
            </a:r>
          </a:p>
          <a:p>
            <a:r>
              <a:rPr lang="en-US" dirty="0" err="1" smtClean="0"/>
              <a:t>Actnowillinois.org</a:t>
            </a:r>
            <a:r>
              <a:rPr lang="en-US" dirty="0" smtClean="0"/>
              <a:t> </a:t>
            </a:r>
          </a:p>
          <a:p>
            <a:endParaRPr lang="en-US" dirty="0"/>
          </a:p>
          <a:p>
            <a:endParaRPr lang="en-US" dirty="0" smtClean="0"/>
          </a:p>
          <a:p>
            <a:endParaRPr lang="en-US" dirty="0"/>
          </a:p>
          <a:p>
            <a:endParaRPr lang="en-US" dirty="0" smtClean="0"/>
          </a:p>
          <a:p>
            <a:pPr marL="0" indent="0">
              <a:buNone/>
            </a:pPr>
            <a:endParaRPr lang="en-US" dirty="0"/>
          </a:p>
          <a:p>
            <a:pPr marL="0" indent="0">
              <a:buNone/>
            </a:pPr>
            <a:endParaRPr lang="en-US" dirty="0"/>
          </a:p>
        </p:txBody>
      </p:sp>
      <p:graphicFrame>
        <p:nvGraphicFramePr>
          <p:cNvPr id="6" name="Diagram 5"/>
          <p:cNvGraphicFramePr/>
          <p:nvPr>
            <p:extLst>
              <p:ext uri="{D42A27DB-BD31-4B8C-83A1-F6EECF244321}">
                <p14:modId xmlns:p14="http://schemas.microsoft.com/office/powerpoint/2010/main" val="349592120"/>
              </p:ext>
            </p:extLst>
          </p:nvPr>
        </p:nvGraphicFramePr>
        <p:xfrm>
          <a:off x="2111604" y="3535052"/>
          <a:ext cx="7588577" cy="2988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9123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58302" y="-949"/>
            <a:ext cx="3392382" cy="1675219"/>
          </a:xfrm>
        </p:spPr>
        <p:txBody>
          <a:bodyPr/>
          <a:lstStyle/>
          <a:p>
            <a:r>
              <a:rPr lang="en-US" dirty="0" smtClean="0"/>
              <a:t>Inside the Report</a:t>
            </a:r>
            <a:endParaRPr lang="en-US" dirty="0"/>
          </a:p>
        </p:txBody>
      </p:sp>
      <p:sp>
        <p:nvSpPr>
          <p:cNvPr id="4" name="Content Placeholder 3"/>
          <p:cNvSpPr>
            <a:spLocks noGrp="1"/>
          </p:cNvSpPr>
          <p:nvPr>
            <p:ph sz="quarter" idx="14"/>
          </p:nvPr>
        </p:nvSpPr>
        <p:spPr>
          <a:xfrm>
            <a:off x="7955459" y="2057400"/>
            <a:ext cx="3392382" cy="4632158"/>
          </a:xfrm>
        </p:spPr>
        <p:txBody>
          <a:bodyPr>
            <a:normAutofit/>
          </a:bodyPr>
          <a:lstStyle/>
          <a:p>
            <a:pPr marL="285750" indent="-285750">
              <a:buFont typeface="Arial" panose="020B0604020202020204" pitchFamily="34" charset="0"/>
              <a:buChar char="•"/>
            </a:pPr>
            <a:r>
              <a:rPr lang="en-US" dirty="0">
                <a:hlinkClick r:id="rId3"/>
              </a:rPr>
              <a:t>http://</a:t>
            </a:r>
            <a:r>
              <a:rPr lang="en-US" dirty="0" err="1" smtClean="0">
                <a:hlinkClick r:id="rId3"/>
              </a:rPr>
              <a:t>www.actnowillinois.org</a:t>
            </a:r>
            <a:r>
              <a:rPr lang="en-US" dirty="0" smtClean="0">
                <a:hlinkClick r:id="rId3"/>
              </a:rPr>
              <a:t>/</a:t>
            </a:r>
            <a:r>
              <a:rPr lang="en-US" dirty="0" err="1" smtClean="0">
                <a:hlinkClick r:id="rId3"/>
              </a:rPr>
              <a:t>wp</a:t>
            </a:r>
            <a:r>
              <a:rPr lang="en-US" dirty="0" smtClean="0">
                <a:hlinkClick r:id="rId3"/>
              </a:rPr>
              <a:t>-content/uploads/2020/09/Community-Schools-in-</a:t>
            </a:r>
            <a:r>
              <a:rPr lang="en-US" dirty="0" err="1" smtClean="0">
                <a:hlinkClick r:id="rId3"/>
              </a:rPr>
              <a:t>Illinois.pdf</a:t>
            </a:r>
            <a:endParaRPr lang="en-US" dirty="0" smtClean="0"/>
          </a:p>
          <a:p>
            <a:pPr marL="285750" indent="-285750">
              <a:buFont typeface="Arial" panose="020B0604020202020204" pitchFamily="34" charset="0"/>
              <a:buChar char="•"/>
            </a:pPr>
            <a:r>
              <a:rPr lang="en-US" dirty="0" smtClean="0"/>
              <a:t>Nationwide research</a:t>
            </a:r>
          </a:p>
          <a:p>
            <a:pPr marL="285750" indent="-285750">
              <a:buFont typeface="Arial" panose="020B0604020202020204" pitchFamily="34" charset="0"/>
              <a:buChar char="•"/>
            </a:pPr>
            <a:r>
              <a:rPr lang="en-US" dirty="0" smtClean="0"/>
              <a:t>Statewide data collected from 18 community school systems </a:t>
            </a:r>
          </a:p>
          <a:p>
            <a:pPr marL="285750" indent="-285750">
              <a:buFont typeface="Arial" panose="020B0604020202020204" pitchFamily="34" charset="0"/>
              <a:buChar char="•"/>
            </a:pPr>
            <a:r>
              <a:rPr lang="en-US" dirty="0" smtClean="0"/>
              <a:t>Report contents</a:t>
            </a:r>
          </a:p>
          <a:p>
            <a:pPr marL="591750" lvl="1" indent="-285750">
              <a:buFont typeface="Arial" panose="020B0604020202020204" pitchFamily="34" charset="0"/>
              <a:buChar char="•"/>
            </a:pPr>
            <a:r>
              <a:rPr lang="en-US" dirty="0"/>
              <a:t>W</a:t>
            </a:r>
            <a:r>
              <a:rPr lang="en-US" dirty="0" smtClean="0"/>
              <a:t>hat </a:t>
            </a:r>
            <a:r>
              <a:rPr lang="en-US" dirty="0"/>
              <a:t>community schools look like throughout the </a:t>
            </a:r>
            <a:r>
              <a:rPr lang="en-US" dirty="0" smtClean="0"/>
              <a:t>state</a:t>
            </a:r>
            <a:endParaRPr lang="en-US" dirty="0"/>
          </a:p>
          <a:p>
            <a:pPr marL="591750" lvl="1" indent="-285750">
              <a:buFont typeface="Arial" panose="020B0604020202020204" pitchFamily="34" charset="0"/>
              <a:buChar char="•"/>
            </a:pPr>
            <a:r>
              <a:rPr lang="en-US" dirty="0"/>
              <a:t>H</a:t>
            </a:r>
            <a:r>
              <a:rPr lang="en-US" dirty="0" smtClean="0"/>
              <a:t>ow </a:t>
            </a:r>
            <a:r>
              <a:rPr lang="en-US" dirty="0"/>
              <a:t>they make an </a:t>
            </a:r>
            <a:r>
              <a:rPr lang="en-US" dirty="0" smtClean="0"/>
              <a:t>impact</a:t>
            </a:r>
          </a:p>
          <a:p>
            <a:pPr marL="591750" lvl="1" indent="-285750">
              <a:buFont typeface="Arial" panose="020B0604020202020204" pitchFamily="34" charset="0"/>
              <a:buChar char="•"/>
            </a:pPr>
            <a:r>
              <a:rPr lang="en-US" dirty="0"/>
              <a:t>W</a:t>
            </a:r>
            <a:r>
              <a:rPr lang="en-US" dirty="0" smtClean="0"/>
              <a:t>hat </a:t>
            </a:r>
            <a:r>
              <a:rPr lang="en-US" dirty="0"/>
              <a:t>we need for this model to </a:t>
            </a:r>
            <a:r>
              <a:rPr lang="en-US" dirty="0" smtClean="0"/>
              <a:t>grow</a:t>
            </a:r>
          </a:p>
          <a:p>
            <a:pPr marL="591750" lvl="1" indent="-285750">
              <a:buFont typeface="Arial" panose="020B0604020202020204" pitchFamily="34" charset="0"/>
              <a:buChar char="•"/>
            </a:pPr>
            <a:r>
              <a:rPr lang="en-US" dirty="0"/>
              <a:t>H</a:t>
            </a:r>
            <a:r>
              <a:rPr lang="en-US" dirty="0" smtClean="0"/>
              <a:t>ow </a:t>
            </a:r>
            <a:r>
              <a:rPr lang="en-US" dirty="0"/>
              <a:t>this model has responded to the pandemic and issues of racial injustice</a:t>
            </a:r>
          </a:p>
        </p:txBody>
      </p:sp>
      <p:sp>
        <p:nvSpPr>
          <p:cNvPr id="5" name="Slide Number Placeholder 4"/>
          <p:cNvSpPr>
            <a:spLocks noGrp="1"/>
          </p:cNvSpPr>
          <p:nvPr>
            <p:ph type="sldNum" sz="quarter" idx="12"/>
          </p:nvPr>
        </p:nvSpPr>
        <p:spPr/>
        <p:txBody>
          <a:bodyPr/>
          <a:lstStyle/>
          <a:p>
            <a:fld id="{F603CDE5-C1D8-4EDD-870F-A498BAFA520F}" type="slidenum">
              <a:rPr lang="en-US" noProof="0" smtClean="0"/>
              <a:t>5</a:t>
            </a:fld>
            <a:endParaRPr lang="en-US" noProof="0" dirty="0"/>
          </a:p>
        </p:txBody>
      </p:sp>
      <p:sp>
        <p:nvSpPr>
          <p:cNvPr id="8" name="Picture Placeholder 7"/>
          <p:cNvSpPr>
            <a:spLocks noGrp="1"/>
          </p:cNvSpPr>
          <p:nvPr>
            <p:ph type="pic" sz="quarter" idx="15"/>
          </p:nvPr>
        </p:nvSpPr>
        <p:spPr>
          <a:xfrm>
            <a:off x="0" y="0"/>
            <a:ext cx="7537685" cy="6423914"/>
          </a:xfrm>
        </p:spPr>
      </p:sp>
      <p:pic>
        <p:nvPicPr>
          <p:cNvPr id="9" name="Picture 8"/>
          <p:cNvPicPr>
            <a:picLocks noChangeAspect="1"/>
          </p:cNvPicPr>
          <p:nvPr/>
        </p:nvPicPr>
        <p:blipFill>
          <a:blip r:embed="rId4"/>
          <a:stretch>
            <a:fillRect/>
          </a:stretch>
        </p:blipFill>
        <p:spPr>
          <a:xfrm>
            <a:off x="1530339" y="-949"/>
            <a:ext cx="5231407" cy="6814017"/>
          </a:xfrm>
          <a:prstGeom prst="rect">
            <a:avLst/>
          </a:prstGeom>
        </p:spPr>
      </p:pic>
    </p:spTree>
    <p:extLst>
      <p:ext uri="{BB962C8B-B14F-4D97-AF65-F5344CB8AC3E}">
        <p14:creationId xmlns:p14="http://schemas.microsoft.com/office/powerpoint/2010/main" val="1458685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6</a:t>
            </a:fld>
            <a:endParaRPr lang="en-US" dirty="0"/>
          </a:p>
        </p:txBody>
      </p:sp>
      <p:sp>
        <p:nvSpPr>
          <p:cNvPr id="4" name="Title 3"/>
          <p:cNvSpPr>
            <a:spLocks noGrp="1"/>
          </p:cNvSpPr>
          <p:nvPr>
            <p:ph type="title"/>
          </p:nvPr>
        </p:nvSpPr>
        <p:spPr/>
        <p:txBody>
          <a:bodyPr/>
          <a:lstStyle/>
          <a:p>
            <a:r>
              <a:rPr lang="en-US" dirty="0" smtClean="0"/>
              <a:t>What Are Community Schools?</a:t>
            </a:r>
            <a:endParaRPr lang="en-US" dirty="0"/>
          </a:p>
        </p:txBody>
      </p:sp>
      <p:sp>
        <p:nvSpPr>
          <p:cNvPr id="5" name="Content Placeholder 4"/>
          <p:cNvSpPr>
            <a:spLocks noGrp="1"/>
          </p:cNvSpPr>
          <p:nvPr>
            <p:ph idx="1"/>
          </p:nvPr>
        </p:nvSpPr>
        <p:spPr/>
        <p:txBody>
          <a:bodyPr/>
          <a:lstStyle/>
          <a:p>
            <a:r>
              <a:rPr lang="en-US" dirty="0"/>
              <a:t>Community schools are a specific model of education and community organizing, different from just a neighborhood school.  Community schools are public schools that partner with families and community-based organizations to provide well-rounded educational opportunities and supports for students’ school </a:t>
            </a:r>
            <a:r>
              <a:rPr lang="en-US" dirty="0" smtClean="0"/>
              <a:t>success</a:t>
            </a:r>
            <a:r>
              <a:rPr lang="en-US" dirty="0"/>
              <a:t> </a:t>
            </a:r>
            <a:r>
              <a:rPr lang="en-US" dirty="0" smtClean="0"/>
              <a:t>using the school as a hub. </a:t>
            </a:r>
          </a:p>
          <a:p>
            <a:r>
              <a:rPr lang="en-US" dirty="0" smtClean="0"/>
              <a:t>The Four Pillars: </a:t>
            </a:r>
          </a:p>
          <a:p>
            <a:endParaRPr lang="en-US" dirty="0"/>
          </a:p>
          <a:p>
            <a:endParaRPr lang="en-US" dirty="0" smtClean="0"/>
          </a:p>
          <a:p>
            <a:endParaRPr lang="en-US" dirty="0"/>
          </a:p>
          <a:p>
            <a:endParaRPr lang="en-US" dirty="0" smtClean="0"/>
          </a:p>
          <a:p>
            <a:pPr marL="0" indent="0">
              <a:buNone/>
            </a:pPr>
            <a:endParaRPr lang="en-US" dirty="0"/>
          </a:p>
        </p:txBody>
      </p:sp>
      <p:graphicFrame>
        <p:nvGraphicFramePr>
          <p:cNvPr id="7" name="Diagram 6"/>
          <p:cNvGraphicFramePr/>
          <p:nvPr>
            <p:extLst>
              <p:ext uri="{D42A27DB-BD31-4B8C-83A1-F6EECF244321}">
                <p14:modId xmlns:p14="http://schemas.microsoft.com/office/powerpoint/2010/main" val="319170275"/>
              </p:ext>
            </p:extLst>
          </p:nvPr>
        </p:nvGraphicFramePr>
        <p:xfrm>
          <a:off x="3441032" y="3248526"/>
          <a:ext cx="7354331" cy="3540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5497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7</a:t>
            </a:fld>
            <a:endParaRPr lang="en-US" dirty="0"/>
          </a:p>
        </p:txBody>
      </p:sp>
      <p:sp>
        <p:nvSpPr>
          <p:cNvPr id="4" name="Title 3"/>
          <p:cNvSpPr>
            <a:spLocks noGrp="1"/>
          </p:cNvSpPr>
          <p:nvPr>
            <p:ph type="title"/>
          </p:nvPr>
        </p:nvSpPr>
        <p:spPr/>
        <p:txBody>
          <a:bodyPr/>
          <a:lstStyle/>
          <a:p>
            <a:r>
              <a:rPr lang="en-US" dirty="0" smtClean="0"/>
              <a:t>Where are Community Schools in Illinois?</a:t>
            </a:r>
            <a:endParaRPr lang="en-US" dirty="0"/>
          </a:p>
        </p:txBody>
      </p:sp>
      <p:sp>
        <p:nvSpPr>
          <p:cNvPr id="5" name="Content Placeholder 4"/>
          <p:cNvSpPr>
            <a:spLocks noGrp="1"/>
          </p:cNvSpPr>
          <p:nvPr>
            <p:ph sz="half" idx="1"/>
          </p:nvPr>
        </p:nvSpPr>
        <p:spPr/>
        <p:txBody>
          <a:bodyPr>
            <a:normAutofit/>
          </a:bodyPr>
          <a:lstStyle/>
          <a:p>
            <a:r>
              <a:rPr lang="en-US" sz="2400" dirty="0" smtClean="0"/>
              <a:t>Chicago</a:t>
            </a:r>
          </a:p>
          <a:p>
            <a:r>
              <a:rPr lang="en-US" sz="2400" dirty="0" smtClean="0"/>
              <a:t>Suburbs: </a:t>
            </a:r>
            <a:r>
              <a:rPr lang="en-US" sz="2400" dirty="0"/>
              <a:t>North Chicago, West Chicago, Skokie, Evanston, Bensenville, Bolingbrook, and </a:t>
            </a:r>
            <a:r>
              <a:rPr lang="en-US" sz="2400" dirty="0" smtClean="0"/>
              <a:t>Palatine</a:t>
            </a:r>
          </a:p>
          <a:p>
            <a:r>
              <a:rPr lang="en-US" sz="2400" dirty="0" smtClean="0"/>
              <a:t>Downstate: </a:t>
            </a:r>
            <a:r>
              <a:rPr lang="en-US" sz="2400" dirty="0"/>
              <a:t>Champaign, Bloomington, Peoria, and Springfield</a:t>
            </a:r>
          </a:p>
        </p:txBody>
      </p:sp>
      <p:pic>
        <p:nvPicPr>
          <p:cNvPr id="7" name="Content Placeholder 6"/>
          <p:cNvPicPr>
            <a:picLocks noGrp="1" noChangeAspect="1"/>
          </p:cNvPicPr>
          <p:nvPr>
            <p:ph sz="half" idx="2"/>
          </p:nvPr>
        </p:nvPicPr>
        <p:blipFill>
          <a:blip r:embed="rId2"/>
          <a:stretch>
            <a:fillRect/>
          </a:stretch>
        </p:blipFill>
        <p:spPr>
          <a:xfrm>
            <a:off x="7719139" y="1940705"/>
            <a:ext cx="2652081" cy="4748853"/>
          </a:xfrm>
          <a:prstGeom prst="rect">
            <a:avLst/>
          </a:prstGeom>
        </p:spPr>
      </p:pic>
    </p:spTree>
    <p:extLst>
      <p:ext uri="{BB962C8B-B14F-4D97-AF65-F5344CB8AC3E}">
        <p14:creationId xmlns:p14="http://schemas.microsoft.com/office/powerpoint/2010/main" val="3639216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603CDE5-C1D8-4EDD-870F-A498BAFA520F}" type="slidenum">
              <a:rPr lang="en-US" noProof="0" smtClean="0"/>
              <a:t>8</a:t>
            </a:fld>
            <a:endParaRPr lang="en-US" noProof="0" dirty="0"/>
          </a:p>
        </p:txBody>
      </p:sp>
      <p:sp>
        <p:nvSpPr>
          <p:cNvPr id="4" name="Title 3"/>
          <p:cNvSpPr>
            <a:spLocks noGrp="1"/>
          </p:cNvSpPr>
          <p:nvPr>
            <p:ph type="title"/>
          </p:nvPr>
        </p:nvSpPr>
        <p:spPr/>
        <p:txBody>
          <a:bodyPr/>
          <a:lstStyle/>
          <a:p>
            <a:r>
              <a:rPr lang="en-US" dirty="0" smtClean="0"/>
              <a:t>Pillar One: integrated Student Supports</a:t>
            </a:r>
            <a:endParaRPr lang="en-US" dirty="0"/>
          </a:p>
        </p:txBody>
      </p:sp>
      <p:sp>
        <p:nvSpPr>
          <p:cNvPr id="18" name="Content Placeholder 17"/>
          <p:cNvSpPr>
            <a:spLocks noGrp="1"/>
          </p:cNvSpPr>
          <p:nvPr>
            <p:ph sz="half" idx="1"/>
          </p:nvPr>
        </p:nvSpPr>
        <p:spPr>
          <a:xfrm>
            <a:off x="581193" y="2228003"/>
            <a:ext cx="5422390" cy="4473586"/>
          </a:xfrm>
        </p:spPr>
        <p:txBody>
          <a:bodyPr>
            <a:normAutofit/>
          </a:bodyPr>
          <a:lstStyle/>
          <a:p>
            <a:r>
              <a:rPr lang="en-US" dirty="0"/>
              <a:t>Youth </a:t>
            </a:r>
            <a:r>
              <a:rPr lang="en-US" dirty="0" smtClean="0"/>
              <a:t>experience many challenges </a:t>
            </a:r>
            <a:r>
              <a:rPr lang="en-US" dirty="0"/>
              <a:t>that inhibit school-day </a:t>
            </a:r>
            <a:r>
              <a:rPr lang="en-US" dirty="0" smtClean="0"/>
              <a:t>learning</a:t>
            </a:r>
          </a:p>
          <a:p>
            <a:r>
              <a:rPr lang="en-US" dirty="0" smtClean="0"/>
              <a:t>Community </a:t>
            </a:r>
            <a:r>
              <a:rPr lang="en-US" dirty="0"/>
              <a:t>schools provide additional supports to meet the full needs of students, so they can focus on </a:t>
            </a:r>
            <a:r>
              <a:rPr lang="en-US" dirty="0" smtClean="0"/>
              <a:t>learning, including</a:t>
            </a:r>
          </a:p>
          <a:p>
            <a:pPr lvl="1"/>
            <a:r>
              <a:rPr lang="en-US" dirty="0"/>
              <a:t>M</a:t>
            </a:r>
            <a:r>
              <a:rPr lang="en-US" dirty="0" smtClean="0"/>
              <a:t>edical</a:t>
            </a:r>
            <a:r>
              <a:rPr lang="en-US" dirty="0"/>
              <a:t>, dental, mental health, </a:t>
            </a:r>
            <a:r>
              <a:rPr lang="en-US" dirty="0" smtClean="0"/>
              <a:t>tutoring supports, parent </a:t>
            </a:r>
            <a:r>
              <a:rPr lang="en-US" dirty="0"/>
              <a:t>education classes, job training, housing assistance, and nutrition </a:t>
            </a:r>
            <a:r>
              <a:rPr lang="en-US" dirty="0" smtClean="0"/>
              <a:t>programs</a:t>
            </a:r>
          </a:p>
          <a:p>
            <a:r>
              <a:rPr lang="en-US" b="1" dirty="0"/>
              <a:t>L</a:t>
            </a:r>
            <a:r>
              <a:rPr lang="en-US" b="1" dirty="0" smtClean="0"/>
              <a:t>eads </a:t>
            </a:r>
            <a:r>
              <a:rPr lang="en-US" b="1" dirty="0"/>
              <a:t>to improved attendance, behavior, social well-being, and academic </a:t>
            </a:r>
            <a:r>
              <a:rPr lang="en-US" b="1" dirty="0" smtClean="0"/>
              <a:t>achievement</a:t>
            </a:r>
          </a:p>
          <a:p>
            <a:r>
              <a:rPr lang="en-US" b="1" dirty="0" smtClean="0">
                <a:solidFill>
                  <a:schemeClr val="tx1"/>
                </a:solidFill>
              </a:rPr>
              <a:t>Improve </a:t>
            </a:r>
            <a:r>
              <a:rPr lang="en-US" b="1" dirty="0">
                <a:solidFill>
                  <a:schemeClr val="tx1"/>
                </a:solidFill>
              </a:rPr>
              <a:t>mathematics achievement, reading achievement, school behavior problems, and school attachment</a:t>
            </a:r>
            <a:endParaRPr lang="en-US" b="1" dirty="0"/>
          </a:p>
          <a:p>
            <a:pPr lvl="1"/>
            <a:endParaRPr lang="en-US" dirty="0" smtClean="0"/>
          </a:p>
        </p:txBody>
      </p:sp>
      <p:graphicFrame>
        <p:nvGraphicFramePr>
          <p:cNvPr id="17" name="Chart 16"/>
          <p:cNvGraphicFramePr/>
          <p:nvPr>
            <p:extLst>
              <p:ext uri="{D42A27DB-BD31-4B8C-83A1-F6EECF244321}">
                <p14:modId xmlns:p14="http://schemas.microsoft.com/office/powerpoint/2010/main" val="3012113824"/>
              </p:ext>
            </p:extLst>
          </p:nvPr>
        </p:nvGraphicFramePr>
        <p:xfrm>
          <a:off x="6070935" y="2089361"/>
          <a:ext cx="5539874" cy="4515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2961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03CDE5-C1D8-4EDD-870F-A498BAFA520F}" type="slidenum">
              <a:rPr lang="en-US" noProof="0" smtClean="0"/>
              <a:t>9</a:t>
            </a:fld>
            <a:endParaRPr lang="en-US" noProof="0" dirty="0"/>
          </a:p>
        </p:txBody>
      </p:sp>
      <p:sp>
        <p:nvSpPr>
          <p:cNvPr id="4" name="Title 3"/>
          <p:cNvSpPr>
            <a:spLocks noGrp="1"/>
          </p:cNvSpPr>
          <p:nvPr>
            <p:ph type="title"/>
          </p:nvPr>
        </p:nvSpPr>
        <p:spPr/>
        <p:txBody>
          <a:bodyPr/>
          <a:lstStyle/>
          <a:p>
            <a:r>
              <a:rPr lang="en-US" dirty="0"/>
              <a:t>Pillar </a:t>
            </a:r>
            <a:r>
              <a:rPr lang="en-US" dirty="0" smtClean="0"/>
              <a:t>Two: </a:t>
            </a:r>
            <a:r>
              <a:rPr lang="en-US" dirty="0"/>
              <a:t>Expanded and Enriched Learning Time and Opportunities</a:t>
            </a:r>
          </a:p>
        </p:txBody>
      </p:sp>
      <p:sp>
        <p:nvSpPr>
          <p:cNvPr id="5" name="Text Placeholder 4"/>
          <p:cNvSpPr>
            <a:spLocks noGrp="1"/>
          </p:cNvSpPr>
          <p:nvPr>
            <p:ph type="body" idx="1"/>
          </p:nvPr>
        </p:nvSpPr>
        <p:spPr/>
        <p:txBody>
          <a:bodyPr/>
          <a:lstStyle/>
          <a:p>
            <a:r>
              <a:rPr lang="en-US" dirty="0" smtClean="0"/>
              <a:t>Types of Services </a:t>
            </a:r>
            <a:endParaRPr lang="en-US" dirty="0"/>
          </a:p>
        </p:txBody>
      </p:sp>
      <p:sp>
        <p:nvSpPr>
          <p:cNvPr id="6" name="Content Placeholder 5"/>
          <p:cNvSpPr>
            <a:spLocks noGrp="1"/>
          </p:cNvSpPr>
          <p:nvPr>
            <p:ph sz="half" idx="2"/>
          </p:nvPr>
        </p:nvSpPr>
        <p:spPr/>
        <p:txBody>
          <a:bodyPr/>
          <a:lstStyle/>
          <a:p>
            <a:r>
              <a:rPr lang="en-US" dirty="0"/>
              <a:t>S</a:t>
            </a:r>
            <a:r>
              <a:rPr lang="en-US" dirty="0" smtClean="0"/>
              <a:t>ervices </a:t>
            </a:r>
            <a:r>
              <a:rPr lang="en-US" dirty="0"/>
              <a:t>outside the school day, including afterschool programs, before school care, summer learning activities, or winter and spring break </a:t>
            </a:r>
            <a:r>
              <a:rPr lang="en-US" dirty="0" smtClean="0"/>
              <a:t>activities</a:t>
            </a:r>
          </a:p>
          <a:p>
            <a:r>
              <a:rPr lang="en-US" dirty="0" smtClean="0"/>
              <a:t>Services during the school day, such as specialists that focus on workforce readiness, the arts, or special projects</a:t>
            </a:r>
            <a:endParaRPr lang="en-US" dirty="0"/>
          </a:p>
        </p:txBody>
      </p:sp>
      <p:sp>
        <p:nvSpPr>
          <p:cNvPr id="7" name="Text Placeholder 6"/>
          <p:cNvSpPr>
            <a:spLocks noGrp="1"/>
          </p:cNvSpPr>
          <p:nvPr>
            <p:ph type="body" sz="quarter" idx="3"/>
          </p:nvPr>
        </p:nvSpPr>
        <p:spPr/>
        <p:txBody>
          <a:bodyPr/>
          <a:lstStyle/>
          <a:p>
            <a:r>
              <a:rPr lang="en-US" dirty="0" smtClean="0"/>
              <a:t>Impact </a:t>
            </a:r>
            <a:endParaRPr lang="en-US" dirty="0"/>
          </a:p>
        </p:txBody>
      </p:sp>
      <p:sp>
        <p:nvSpPr>
          <p:cNvPr id="8" name="Content Placeholder 7"/>
          <p:cNvSpPr>
            <a:spLocks noGrp="1"/>
          </p:cNvSpPr>
          <p:nvPr>
            <p:ph sz="quarter" idx="4"/>
          </p:nvPr>
        </p:nvSpPr>
        <p:spPr>
          <a:xfrm>
            <a:off x="6217709" y="2926052"/>
            <a:ext cx="5393100" cy="3607095"/>
          </a:xfrm>
        </p:spPr>
        <p:txBody>
          <a:bodyPr>
            <a:normAutofit/>
          </a:bodyPr>
          <a:lstStyle/>
          <a:p>
            <a:r>
              <a:rPr lang="en-US" dirty="0"/>
              <a:t>C</a:t>
            </a:r>
            <a:r>
              <a:rPr lang="en-US" dirty="0" smtClean="0"/>
              <a:t>ommunity </a:t>
            </a:r>
            <a:r>
              <a:rPr lang="en-US" dirty="0"/>
              <a:t>schools in Illinois show:</a:t>
            </a:r>
          </a:p>
          <a:p>
            <a:pPr lvl="1"/>
            <a:r>
              <a:rPr lang="en-US" dirty="0"/>
              <a:t>Improved grades</a:t>
            </a:r>
          </a:p>
          <a:p>
            <a:pPr lvl="1"/>
            <a:r>
              <a:rPr lang="en-US" dirty="0"/>
              <a:t>Greater student interest in school</a:t>
            </a:r>
          </a:p>
          <a:p>
            <a:pPr lvl="1"/>
            <a:r>
              <a:rPr lang="en-US" dirty="0"/>
              <a:t>Improved attendance</a:t>
            </a:r>
          </a:p>
          <a:p>
            <a:pPr lvl="1"/>
            <a:r>
              <a:rPr lang="en-US" dirty="0"/>
              <a:t>Students feel more prepared for college and career</a:t>
            </a:r>
          </a:p>
          <a:p>
            <a:pPr lvl="1"/>
            <a:r>
              <a:rPr lang="en-US" dirty="0"/>
              <a:t>Greater completion of homework </a:t>
            </a:r>
          </a:p>
          <a:p>
            <a:pPr lvl="1"/>
            <a:r>
              <a:rPr lang="en-US" dirty="0"/>
              <a:t>Improved academic performance </a:t>
            </a:r>
          </a:p>
          <a:p>
            <a:pPr lvl="1"/>
            <a:r>
              <a:rPr lang="en-US" dirty="0"/>
              <a:t>Increased graduation rate</a:t>
            </a:r>
          </a:p>
          <a:p>
            <a:pPr lvl="1"/>
            <a:r>
              <a:rPr lang="en-US" dirty="0"/>
              <a:t>Improved standardized test scores </a:t>
            </a:r>
          </a:p>
          <a:p>
            <a:endParaRPr lang="en-US" dirty="0"/>
          </a:p>
        </p:txBody>
      </p:sp>
      <p:pic>
        <p:nvPicPr>
          <p:cNvPr id="2050" name="Picture 2" descr="http://afterschool.nptoolkit.org/wp-content/uploads/sites/12/2017/07/50SN-Adult-supports-two-students-in-a-STEM-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275" y="4584032"/>
            <a:ext cx="3231370" cy="214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277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VTI">
  <a:themeElements>
    <a:clrScheme name="">
      <a:dk1>
        <a:srgbClr val="000000"/>
      </a:dk1>
      <a:lt1>
        <a:srgbClr val="FFFFFF"/>
      </a:lt1>
      <a:dk2>
        <a:srgbClr val="242F41"/>
      </a:dk2>
      <a:lt2>
        <a:srgbClr val="E2E6E8"/>
      </a:lt2>
      <a:accent1>
        <a:srgbClr val="CE7242"/>
      </a:accent1>
      <a:accent2>
        <a:srgbClr val="BC303B"/>
      </a:accent2>
      <a:accent3>
        <a:srgbClr val="CE4287"/>
      </a:accent3>
      <a:accent4>
        <a:srgbClr val="BC30AF"/>
      </a:accent4>
      <a:accent5>
        <a:srgbClr val="A042CE"/>
      </a:accent5>
      <a:accent6>
        <a:srgbClr val="6444C2"/>
      </a:accent6>
      <a:hlink>
        <a:srgbClr val="3B8AB3"/>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lassic-Corporate_Teach a Course_03_MO - v4.pptx" id="{D5AEBA98-7BE2-4600-B726-C10F88B0D5DD}" vid="{80972332-D852-4500-B88A-BEF94A57E0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AD4E0F-D5B9-4E85-A9F9-55FB534FCA93}">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70E7F611-2872-4820-B95F-32B269E9A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225D5A-3A69-457C-B7D4-425712F5D4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corporate teach a course</Template>
  <TotalTime>0</TotalTime>
  <Words>1614</Words>
  <Application>Microsoft Office PowerPoint</Application>
  <PresentationFormat>Widescreen</PresentationFormat>
  <Paragraphs>197</Paragraphs>
  <Slides>23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Gill Sans MT</vt:lpstr>
      <vt:lpstr>Wingdings</vt:lpstr>
      <vt:lpstr>Wingdings 2</vt:lpstr>
      <vt:lpstr>DividendVTI</vt:lpstr>
      <vt:lpstr>Community Schools in Illinois:  An Effective Strategy to Address Equity, Health, and Academics in Our Schools</vt:lpstr>
      <vt:lpstr>Agenda </vt:lpstr>
      <vt:lpstr>Let’s be Social!</vt:lpstr>
      <vt:lpstr>Who is ACT Now?</vt:lpstr>
      <vt:lpstr>Inside the Report</vt:lpstr>
      <vt:lpstr>What Are Community Schools?</vt:lpstr>
      <vt:lpstr>Where are Community Schools in Illinois?</vt:lpstr>
      <vt:lpstr>Pillar One: integrated Student Supports</vt:lpstr>
      <vt:lpstr>Pillar Two: Expanded and Enriched Learning Time and Opportunities</vt:lpstr>
      <vt:lpstr>Pillar Three: Family and Community Engagement</vt:lpstr>
      <vt:lpstr>Pillar Three: Family and Community Engagement</vt:lpstr>
      <vt:lpstr>Pillar Four: Collaborative Leadership and Practices</vt:lpstr>
      <vt:lpstr>Models of community Schools</vt:lpstr>
      <vt:lpstr>Responding to COVID-19</vt:lpstr>
      <vt:lpstr>Responding to Covid-19</vt:lpstr>
      <vt:lpstr>Addressing Issues of Racial Injustice</vt:lpstr>
      <vt:lpstr>Community Schools Funding</vt:lpstr>
      <vt:lpstr>The Future for Community Schools in Illinois</vt:lpstr>
      <vt:lpstr>Illinois State Representative Theresa Mah</vt:lpstr>
      <vt:lpstr>Community School Panelists </vt:lpstr>
      <vt:lpstr>Stay Engaged! </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2020-09-29T19:48:12Z</dcterms:created>
  <dcterms:modified xsi:type="dcterms:W3CDTF">2020-10-06T16:31:28Z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