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60" r:id="rId5"/>
    <p:sldId id="261" r:id="rId6"/>
    <p:sldId id="266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4"/>
    <p:restoredTop sz="94672"/>
  </p:normalViewPr>
  <p:slideViewPr>
    <p:cSldViewPr snapToGrid="0" snapToObjects="1">
      <p:cViewPr varScale="1">
        <p:scale>
          <a:sx n="63" d="100"/>
          <a:sy n="63" d="100"/>
        </p:scale>
        <p:origin x="78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A5058-4559-4AF7-A11A-8DC53E87C9E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1F1B030-48DF-48F5-8B08-598027A3A93D}">
      <dgm:prSet/>
      <dgm:spPr/>
      <dgm:t>
        <a:bodyPr/>
        <a:lstStyle/>
        <a:p>
          <a:r>
            <a:rPr lang="en-US"/>
            <a:t>21 Community Schools across the Chicagoland area.</a:t>
          </a:r>
        </a:p>
      </dgm:t>
    </dgm:pt>
    <dgm:pt modelId="{E39E5AD1-7D16-4148-9572-57D70FA40DA1}" type="parTrans" cxnId="{4DFD8422-76AA-4E41-96B6-17D676741751}">
      <dgm:prSet/>
      <dgm:spPr/>
      <dgm:t>
        <a:bodyPr/>
        <a:lstStyle/>
        <a:p>
          <a:endParaRPr lang="en-US"/>
        </a:p>
      </dgm:t>
    </dgm:pt>
    <dgm:pt modelId="{0115DE72-051A-4C20-9C25-A63C80EFA039}" type="sibTrans" cxnId="{4DFD8422-76AA-4E41-96B6-17D676741751}">
      <dgm:prSet/>
      <dgm:spPr/>
      <dgm:t>
        <a:bodyPr/>
        <a:lstStyle/>
        <a:p>
          <a:endParaRPr lang="en-US"/>
        </a:p>
      </dgm:t>
    </dgm:pt>
    <dgm:pt modelId="{845933E4-0C5D-4D78-ABE9-3EAA51CE3872}">
      <dgm:prSet/>
      <dgm:spPr/>
      <dgm:t>
        <a:bodyPr/>
        <a:lstStyle/>
        <a:p>
          <a:r>
            <a:rPr lang="en-US"/>
            <a:t>Last year we serviced 2,657 elementary and high school students.</a:t>
          </a:r>
        </a:p>
      </dgm:t>
    </dgm:pt>
    <dgm:pt modelId="{C9444D59-0E31-4959-ACC7-6787BFC9BC3B}" type="parTrans" cxnId="{BA14DC14-FEAE-44CA-9402-F30BD89D69ED}">
      <dgm:prSet/>
      <dgm:spPr/>
      <dgm:t>
        <a:bodyPr/>
        <a:lstStyle/>
        <a:p>
          <a:endParaRPr lang="en-US"/>
        </a:p>
      </dgm:t>
    </dgm:pt>
    <dgm:pt modelId="{76023242-BD77-4003-A4EB-2335FE297036}" type="sibTrans" cxnId="{BA14DC14-FEAE-44CA-9402-F30BD89D69ED}">
      <dgm:prSet/>
      <dgm:spPr/>
      <dgm:t>
        <a:bodyPr/>
        <a:lstStyle/>
        <a:p>
          <a:endParaRPr lang="en-US"/>
        </a:p>
      </dgm:t>
    </dgm:pt>
    <dgm:pt modelId="{03EF83DA-577D-41AF-9366-43668C1344BC}">
      <dgm:prSet/>
      <dgm:spPr/>
      <dgm:t>
        <a:bodyPr/>
        <a:lstStyle/>
        <a:p>
          <a:r>
            <a:rPr lang="en-US"/>
            <a:t>Focus on improving school climate and supporting adolescent development, targeting areas such as critical thinking, collaboration, goal setting, and self regulation. </a:t>
          </a:r>
        </a:p>
      </dgm:t>
    </dgm:pt>
    <dgm:pt modelId="{C6945CCB-9923-4B31-892E-B781EF874AAF}" type="parTrans" cxnId="{0F3AC4E3-23FE-4ED5-97F8-EE344CF3ABBE}">
      <dgm:prSet/>
      <dgm:spPr/>
      <dgm:t>
        <a:bodyPr/>
        <a:lstStyle/>
        <a:p>
          <a:endParaRPr lang="en-US"/>
        </a:p>
      </dgm:t>
    </dgm:pt>
    <dgm:pt modelId="{62C2E3CB-3D19-42FF-BD1E-752DC5E0A1B1}" type="sibTrans" cxnId="{0F3AC4E3-23FE-4ED5-97F8-EE344CF3ABBE}">
      <dgm:prSet/>
      <dgm:spPr/>
      <dgm:t>
        <a:bodyPr/>
        <a:lstStyle/>
        <a:p>
          <a:endParaRPr lang="en-US"/>
        </a:p>
      </dgm:t>
    </dgm:pt>
    <dgm:pt modelId="{5DE9F278-F67B-423F-95F5-5738D9525FAA}">
      <dgm:prSet/>
      <dgm:spPr/>
      <dgm:t>
        <a:bodyPr/>
        <a:lstStyle/>
        <a:p>
          <a:r>
            <a:rPr lang="en-US"/>
            <a:t>Support the uncovering of unique strengths through exposure and inclusion of youth voice into programming. </a:t>
          </a:r>
        </a:p>
      </dgm:t>
    </dgm:pt>
    <dgm:pt modelId="{FB1D17A9-887E-409A-86FB-C3A9F0F72158}" type="parTrans" cxnId="{7289414E-BEB8-46BE-A53B-971FE591619A}">
      <dgm:prSet/>
      <dgm:spPr/>
      <dgm:t>
        <a:bodyPr/>
        <a:lstStyle/>
        <a:p>
          <a:endParaRPr lang="en-US"/>
        </a:p>
      </dgm:t>
    </dgm:pt>
    <dgm:pt modelId="{E57FFDCC-03F9-4ADF-990B-BC7B5AD4557B}" type="sibTrans" cxnId="{7289414E-BEB8-46BE-A53B-971FE591619A}">
      <dgm:prSet/>
      <dgm:spPr/>
      <dgm:t>
        <a:bodyPr/>
        <a:lstStyle/>
        <a:p>
          <a:endParaRPr lang="en-US"/>
        </a:p>
      </dgm:t>
    </dgm:pt>
    <dgm:pt modelId="{E838A428-7627-4E15-A5E4-DB8576FF90B7}" type="pres">
      <dgm:prSet presAssocID="{5BAA5058-4559-4AF7-A11A-8DC53E87C9EC}" presName="root" presStyleCnt="0">
        <dgm:presLayoutVars>
          <dgm:dir/>
          <dgm:resizeHandles val="exact"/>
        </dgm:presLayoutVars>
      </dgm:prSet>
      <dgm:spPr/>
    </dgm:pt>
    <dgm:pt modelId="{9BBEB161-49B7-4169-AD84-D8B6E8129B6D}" type="pres">
      <dgm:prSet presAssocID="{5BAA5058-4559-4AF7-A11A-8DC53E87C9EC}" presName="container" presStyleCnt="0">
        <dgm:presLayoutVars>
          <dgm:dir/>
          <dgm:resizeHandles val="exact"/>
        </dgm:presLayoutVars>
      </dgm:prSet>
      <dgm:spPr/>
    </dgm:pt>
    <dgm:pt modelId="{B7949DC3-CDB7-4612-BC21-2CBD094C7EF8}" type="pres">
      <dgm:prSet presAssocID="{F1F1B030-48DF-48F5-8B08-598027A3A93D}" presName="compNode" presStyleCnt="0"/>
      <dgm:spPr/>
    </dgm:pt>
    <dgm:pt modelId="{F63AE3B4-1A5F-487B-8AB1-9CC0B469AC6E}" type="pres">
      <dgm:prSet presAssocID="{F1F1B030-48DF-48F5-8B08-598027A3A93D}" presName="iconBgRect" presStyleLbl="bgShp" presStyleIdx="0" presStyleCnt="4"/>
      <dgm:spPr/>
    </dgm:pt>
    <dgm:pt modelId="{F0664FA1-A1C4-4E25-B758-475E42A51474}" type="pres">
      <dgm:prSet presAssocID="{F1F1B030-48DF-48F5-8B08-598027A3A93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6EEDB7C5-822F-44FA-A409-B44A8A498027}" type="pres">
      <dgm:prSet presAssocID="{F1F1B030-48DF-48F5-8B08-598027A3A93D}" presName="spaceRect" presStyleCnt="0"/>
      <dgm:spPr/>
    </dgm:pt>
    <dgm:pt modelId="{A1289F8E-D6F2-43A8-AC4E-A3F901147105}" type="pres">
      <dgm:prSet presAssocID="{F1F1B030-48DF-48F5-8B08-598027A3A93D}" presName="textRect" presStyleLbl="revTx" presStyleIdx="0" presStyleCnt="4">
        <dgm:presLayoutVars>
          <dgm:chMax val="1"/>
          <dgm:chPref val="1"/>
        </dgm:presLayoutVars>
      </dgm:prSet>
      <dgm:spPr/>
    </dgm:pt>
    <dgm:pt modelId="{B4B4B9A1-D0D1-4F3B-BFC2-A62B3FAC0C22}" type="pres">
      <dgm:prSet presAssocID="{0115DE72-051A-4C20-9C25-A63C80EFA039}" presName="sibTrans" presStyleLbl="sibTrans2D1" presStyleIdx="0" presStyleCnt="0"/>
      <dgm:spPr/>
    </dgm:pt>
    <dgm:pt modelId="{BA94BA7F-CB00-47C7-8100-08C3EEAC12A5}" type="pres">
      <dgm:prSet presAssocID="{845933E4-0C5D-4D78-ABE9-3EAA51CE3872}" presName="compNode" presStyleCnt="0"/>
      <dgm:spPr/>
    </dgm:pt>
    <dgm:pt modelId="{42B0720B-7779-4B26-A8C0-D4DEC6998700}" type="pres">
      <dgm:prSet presAssocID="{845933E4-0C5D-4D78-ABE9-3EAA51CE3872}" presName="iconBgRect" presStyleLbl="bgShp" presStyleIdx="1" presStyleCnt="4"/>
      <dgm:spPr/>
    </dgm:pt>
    <dgm:pt modelId="{73D888A1-C255-42D7-A01E-593A8D2A2950}" type="pres">
      <dgm:prSet presAssocID="{845933E4-0C5D-4D78-ABE9-3EAA51CE387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95CD102A-631B-4094-8FB3-4761B4E59EF6}" type="pres">
      <dgm:prSet presAssocID="{845933E4-0C5D-4D78-ABE9-3EAA51CE3872}" presName="spaceRect" presStyleCnt="0"/>
      <dgm:spPr/>
    </dgm:pt>
    <dgm:pt modelId="{A91622BF-388B-412C-86F2-396E4463ADD6}" type="pres">
      <dgm:prSet presAssocID="{845933E4-0C5D-4D78-ABE9-3EAA51CE3872}" presName="textRect" presStyleLbl="revTx" presStyleIdx="1" presStyleCnt="4">
        <dgm:presLayoutVars>
          <dgm:chMax val="1"/>
          <dgm:chPref val="1"/>
        </dgm:presLayoutVars>
      </dgm:prSet>
      <dgm:spPr/>
    </dgm:pt>
    <dgm:pt modelId="{79FFFA56-96C8-4DA6-8B21-E86C9A515B66}" type="pres">
      <dgm:prSet presAssocID="{76023242-BD77-4003-A4EB-2335FE297036}" presName="sibTrans" presStyleLbl="sibTrans2D1" presStyleIdx="0" presStyleCnt="0"/>
      <dgm:spPr/>
    </dgm:pt>
    <dgm:pt modelId="{940BD42A-02E1-4CC2-9C01-0378C7D9B277}" type="pres">
      <dgm:prSet presAssocID="{03EF83DA-577D-41AF-9366-43668C1344BC}" presName="compNode" presStyleCnt="0"/>
      <dgm:spPr/>
    </dgm:pt>
    <dgm:pt modelId="{99914B65-FB09-4ACD-B7C8-413B968758E7}" type="pres">
      <dgm:prSet presAssocID="{03EF83DA-577D-41AF-9366-43668C1344BC}" presName="iconBgRect" presStyleLbl="bgShp" presStyleIdx="2" presStyleCnt="4"/>
      <dgm:spPr/>
    </dgm:pt>
    <dgm:pt modelId="{0F5560CC-783D-482B-B6F3-45AAF45EC125}" type="pres">
      <dgm:prSet presAssocID="{03EF83DA-577D-41AF-9366-43668C1344B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4687B743-3D92-4121-B56E-23409A568B78}" type="pres">
      <dgm:prSet presAssocID="{03EF83DA-577D-41AF-9366-43668C1344BC}" presName="spaceRect" presStyleCnt="0"/>
      <dgm:spPr/>
    </dgm:pt>
    <dgm:pt modelId="{84A23906-0521-4CC3-B561-E15A93E061F0}" type="pres">
      <dgm:prSet presAssocID="{03EF83DA-577D-41AF-9366-43668C1344BC}" presName="textRect" presStyleLbl="revTx" presStyleIdx="2" presStyleCnt="4">
        <dgm:presLayoutVars>
          <dgm:chMax val="1"/>
          <dgm:chPref val="1"/>
        </dgm:presLayoutVars>
      </dgm:prSet>
      <dgm:spPr/>
    </dgm:pt>
    <dgm:pt modelId="{93198549-62EA-4741-A055-008C5D8E8372}" type="pres">
      <dgm:prSet presAssocID="{62C2E3CB-3D19-42FF-BD1E-752DC5E0A1B1}" presName="sibTrans" presStyleLbl="sibTrans2D1" presStyleIdx="0" presStyleCnt="0"/>
      <dgm:spPr/>
    </dgm:pt>
    <dgm:pt modelId="{7D59C4F3-C46E-4EE0-936B-5B369D8CF956}" type="pres">
      <dgm:prSet presAssocID="{5DE9F278-F67B-423F-95F5-5738D9525FAA}" presName="compNode" presStyleCnt="0"/>
      <dgm:spPr/>
    </dgm:pt>
    <dgm:pt modelId="{5512C3DD-539D-47E8-A747-70E8C0A5237D}" type="pres">
      <dgm:prSet presAssocID="{5DE9F278-F67B-423F-95F5-5738D9525FAA}" presName="iconBgRect" presStyleLbl="bgShp" presStyleIdx="3" presStyleCnt="4"/>
      <dgm:spPr/>
    </dgm:pt>
    <dgm:pt modelId="{ED4FE07E-3FDA-48EF-A19D-E91253DD9C69}" type="pres">
      <dgm:prSet presAssocID="{5DE9F278-F67B-423F-95F5-5738D9525FA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CEBAF6C-457C-49F5-B65F-822211717753}" type="pres">
      <dgm:prSet presAssocID="{5DE9F278-F67B-423F-95F5-5738D9525FAA}" presName="spaceRect" presStyleCnt="0"/>
      <dgm:spPr/>
    </dgm:pt>
    <dgm:pt modelId="{0322B5B5-C5F8-451C-92F1-DF719D28CAF1}" type="pres">
      <dgm:prSet presAssocID="{5DE9F278-F67B-423F-95F5-5738D9525FA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A14DC14-FEAE-44CA-9402-F30BD89D69ED}" srcId="{5BAA5058-4559-4AF7-A11A-8DC53E87C9EC}" destId="{845933E4-0C5D-4D78-ABE9-3EAA51CE3872}" srcOrd="1" destOrd="0" parTransId="{C9444D59-0E31-4959-ACC7-6787BFC9BC3B}" sibTransId="{76023242-BD77-4003-A4EB-2335FE297036}"/>
    <dgm:cxn modelId="{28B8E616-0FC1-4489-A54B-500EC2E341B8}" type="presOf" srcId="{62C2E3CB-3D19-42FF-BD1E-752DC5E0A1B1}" destId="{93198549-62EA-4741-A055-008C5D8E8372}" srcOrd="0" destOrd="0" presId="urn:microsoft.com/office/officeart/2018/2/layout/IconCircleList"/>
    <dgm:cxn modelId="{4DFD8422-76AA-4E41-96B6-17D676741751}" srcId="{5BAA5058-4559-4AF7-A11A-8DC53E87C9EC}" destId="{F1F1B030-48DF-48F5-8B08-598027A3A93D}" srcOrd="0" destOrd="0" parTransId="{E39E5AD1-7D16-4148-9572-57D70FA40DA1}" sibTransId="{0115DE72-051A-4C20-9C25-A63C80EFA039}"/>
    <dgm:cxn modelId="{DCF55A44-36E4-4AB7-9776-9E284919900F}" type="presOf" srcId="{0115DE72-051A-4C20-9C25-A63C80EFA039}" destId="{B4B4B9A1-D0D1-4F3B-BFC2-A62B3FAC0C22}" srcOrd="0" destOrd="0" presId="urn:microsoft.com/office/officeart/2018/2/layout/IconCircleList"/>
    <dgm:cxn modelId="{7289414E-BEB8-46BE-A53B-971FE591619A}" srcId="{5BAA5058-4559-4AF7-A11A-8DC53E87C9EC}" destId="{5DE9F278-F67B-423F-95F5-5738D9525FAA}" srcOrd="3" destOrd="0" parTransId="{FB1D17A9-887E-409A-86FB-C3A9F0F72158}" sibTransId="{E57FFDCC-03F9-4ADF-990B-BC7B5AD4557B}"/>
    <dgm:cxn modelId="{D0012484-6D75-4188-8E9E-72983F07355F}" type="presOf" srcId="{5BAA5058-4559-4AF7-A11A-8DC53E87C9EC}" destId="{E838A428-7627-4E15-A5E4-DB8576FF90B7}" srcOrd="0" destOrd="0" presId="urn:microsoft.com/office/officeart/2018/2/layout/IconCircleList"/>
    <dgm:cxn modelId="{1DAC05A1-0E04-41B1-9484-7BD90AB909F7}" type="presOf" srcId="{03EF83DA-577D-41AF-9366-43668C1344BC}" destId="{84A23906-0521-4CC3-B561-E15A93E061F0}" srcOrd="0" destOrd="0" presId="urn:microsoft.com/office/officeart/2018/2/layout/IconCircleList"/>
    <dgm:cxn modelId="{58DC5CB8-A1AD-4B2A-967B-CDBC6D9825A9}" type="presOf" srcId="{5DE9F278-F67B-423F-95F5-5738D9525FAA}" destId="{0322B5B5-C5F8-451C-92F1-DF719D28CAF1}" srcOrd="0" destOrd="0" presId="urn:microsoft.com/office/officeart/2018/2/layout/IconCircleList"/>
    <dgm:cxn modelId="{64209ECB-DF18-40B6-965E-6AA2E93701D9}" type="presOf" srcId="{845933E4-0C5D-4D78-ABE9-3EAA51CE3872}" destId="{A91622BF-388B-412C-86F2-396E4463ADD6}" srcOrd="0" destOrd="0" presId="urn:microsoft.com/office/officeart/2018/2/layout/IconCircleList"/>
    <dgm:cxn modelId="{0F3AC4E3-23FE-4ED5-97F8-EE344CF3ABBE}" srcId="{5BAA5058-4559-4AF7-A11A-8DC53E87C9EC}" destId="{03EF83DA-577D-41AF-9366-43668C1344BC}" srcOrd="2" destOrd="0" parTransId="{C6945CCB-9923-4B31-892E-B781EF874AAF}" sibTransId="{62C2E3CB-3D19-42FF-BD1E-752DC5E0A1B1}"/>
    <dgm:cxn modelId="{8548B4E5-9ABE-4A61-A2A8-B5F0C7F3D27B}" type="presOf" srcId="{76023242-BD77-4003-A4EB-2335FE297036}" destId="{79FFFA56-96C8-4DA6-8B21-E86C9A515B66}" srcOrd="0" destOrd="0" presId="urn:microsoft.com/office/officeart/2018/2/layout/IconCircleList"/>
    <dgm:cxn modelId="{82C336F4-D7B0-4ACB-B791-033B2D00A7CB}" type="presOf" srcId="{F1F1B030-48DF-48F5-8B08-598027A3A93D}" destId="{A1289F8E-D6F2-43A8-AC4E-A3F901147105}" srcOrd="0" destOrd="0" presId="urn:microsoft.com/office/officeart/2018/2/layout/IconCircleList"/>
    <dgm:cxn modelId="{BAED1547-DF01-46B6-80CE-41733E3B9F15}" type="presParOf" srcId="{E838A428-7627-4E15-A5E4-DB8576FF90B7}" destId="{9BBEB161-49B7-4169-AD84-D8B6E8129B6D}" srcOrd="0" destOrd="0" presId="urn:microsoft.com/office/officeart/2018/2/layout/IconCircleList"/>
    <dgm:cxn modelId="{6A7B7109-C11A-4B5D-93A2-504969718205}" type="presParOf" srcId="{9BBEB161-49B7-4169-AD84-D8B6E8129B6D}" destId="{B7949DC3-CDB7-4612-BC21-2CBD094C7EF8}" srcOrd="0" destOrd="0" presId="urn:microsoft.com/office/officeart/2018/2/layout/IconCircleList"/>
    <dgm:cxn modelId="{20320B93-8445-4FE4-822B-117D2E2F75DE}" type="presParOf" srcId="{B7949DC3-CDB7-4612-BC21-2CBD094C7EF8}" destId="{F63AE3B4-1A5F-487B-8AB1-9CC0B469AC6E}" srcOrd="0" destOrd="0" presId="urn:microsoft.com/office/officeart/2018/2/layout/IconCircleList"/>
    <dgm:cxn modelId="{455DCB73-51BA-47BB-A756-143B907CD92E}" type="presParOf" srcId="{B7949DC3-CDB7-4612-BC21-2CBD094C7EF8}" destId="{F0664FA1-A1C4-4E25-B758-475E42A51474}" srcOrd="1" destOrd="0" presId="urn:microsoft.com/office/officeart/2018/2/layout/IconCircleList"/>
    <dgm:cxn modelId="{5686BE1B-3CE3-48E3-AC7B-EDCFC228DD7F}" type="presParOf" srcId="{B7949DC3-CDB7-4612-BC21-2CBD094C7EF8}" destId="{6EEDB7C5-822F-44FA-A409-B44A8A498027}" srcOrd="2" destOrd="0" presId="urn:microsoft.com/office/officeart/2018/2/layout/IconCircleList"/>
    <dgm:cxn modelId="{E68DE948-3053-45AC-A1D3-5C93BE59B9DC}" type="presParOf" srcId="{B7949DC3-CDB7-4612-BC21-2CBD094C7EF8}" destId="{A1289F8E-D6F2-43A8-AC4E-A3F901147105}" srcOrd="3" destOrd="0" presId="urn:microsoft.com/office/officeart/2018/2/layout/IconCircleList"/>
    <dgm:cxn modelId="{9F3FD6C6-31A7-47C1-87DD-C0DD0373C057}" type="presParOf" srcId="{9BBEB161-49B7-4169-AD84-D8B6E8129B6D}" destId="{B4B4B9A1-D0D1-4F3B-BFC2-A62B3FAC0C22}" srcOrd="1" destOrd="0" presId="urn:microsoft.com/office/officeart/2018/2/layout/IconCircleList"/>
    <dgm:cxn modelId="{8ABABBE2-3B40-4325-96C1-063099161060}" type="presParOf" srcId="{9BBEB161-49B7-4169-AD84-D8B6E8129B6D}" destId="{BA94BA7F-CB00-47C7-8100-08C3EEAC12A5}" srcOrd="2" destOrd="0" presId="urn:microsoft.com/office/officeart/2018/2/layout/IconCircleList"/>
    <dgm:cxn modelId="{1C24A16C-E41F-41D2-A9E3-EB7C04416B4B}" type="presParOf" srcId="{BA94BA7F-CB00-47C7-8100-08C3EEAC12A5}" destId="{42B0720B-7779-4B26-A8C0-D4DEC6998700}" srcOrd="0" destOrd="0" presId="urn:microsoft.com/office/officeart/2018/2/layout/IconCircleList"/>
    <dgm:cxn modelId="{508FFCF3-C740-4E8A-836D-15AD0786D06C}" type="presParOf" srcId="{BA94BA7F-CB00-47C7-8100-08C3EEAC12A5}" destId="{73D888A1-C255-42D7-A01E-593A8D2A2950}" srcOrd="1" destOrd="0" presId="urn:microsoft.com/office/officeart/2018/2/layout/IconCircleList"/>
    <dgm:cxn modelId="{7D4C1F02-3BB1-4F92-99DA-1157E088FBFD}" type="presParOf" srcId="{BA94BA7F-CB00-47C7-8100-08C3EEAC12A5}" destId="{95CD102A-631B-4094-8FB3-4761B4E59EF6}" srcOrd="2" destOrd="0" presId="urn:microsoft.com/office/officeart/2018/2/layout/IconCircleList"/>
    <dgm:cxn modelId="{9207A594-E326-41CD-99E5-C88276DF8BA4}" type="presParOf" srcId="{BA94BA7F-CB00-47C7-8100-08C3EEAC12A5}" destId="{A91622BF-388B-412C-86F2-396E4463ADD6}" srcOrd="3" destOrd="0" presId="urn:microsoft.com/office/officeart/2018/2/layout/IconCircleList"/>
    <dgm:cxn modelId="{ABDD4894-092A-4DCC-ADA8-91D236A5F39C}" type="presParOf" srcId="{9BBEB161-49B7-4169-AD84-D8B6E8129B6D}" destId="{79FFFA56-96C8-4DA6-8B21-E86C9A515B66}" srcOrd="3" destOrd="0" presId="urn:microsoft.com/office/officeart/2018/2/layout/IconCircleList"/>
    <dgm:cxn modelId="{7FE59BF8-4707-4CB1-879B-891DBC59DEBF}" type="presParOf" srcId="{9BBEB161-49B7-4169-AD84-D8B6E8129B6D}" destId="{940BD42A-02E1-4CC2-9C01-0378C7D9B277}" srcOrd="4" destOrd="0" presId="urn:microsoft.com/office/officeart/2018/2/layout/IconCircleList"/>
    <dgm:cxn modelId="{D7E510EA-05AB-48F5-80AD-7374F9F60BCD}" type="presParOf" srcId="{940BD42A-02E1-4CC2-9C01-0378C7D9B277}" destId="{99914B65-FB09-4ACD-B7C8-413B968758E7}" srcOrd="0" destOrd="0" presId="urn:microsoft.com/office/officeart/2018/2/layout/IconCircleList"/>
    <dgm:cxn modelId="{2EB90664-848B-4840-88E8-21B9497C216F}" type="presParOf" srcId="{940BD42A-02E1-4CC2-9C01-0378C7D9B277}" destId="{0F5560CC-783D-482B-B6F3-45AAF45EC125}" srcOrd="1" destOrd="0" presId="urn:microsoft.com/office/officeart/2018/2/layout/IconCircleList"/>
    <dgm:cxn modelId="{8B9445D2-668F-46DC-8B8F-AD7D6EAC735B}" type="presParOf" srcId="{940BD42A-02E1-4CC2-9C01-0378C7D9B277}" destId="{4687B743-3D92-4121-B56E-23409A568B78}" srcOrd="2" destOrd="0" presId="urn:microsoft.com/office/officeart/2018/2/layout/IconCircleList"/>
    <dgm:cxn modelId="{DFE028A4-8A68-43EC-9A7B-FBF4E9F0DF56}" type="presParOf" srcId="{940BD42A-02E1-4CC2-9C01-0378C7D9B277}" destId="{84A23906-0521-4CC3-B561-E15A93E061F0}" srcOrd="3" destOrd="0" presId="urn:microsoft.com/office/officeart/2018/2/layout/IconCircleList"/>
    <dgm:cxn modelId="{CC9481B2-FC6D-4E65-9026-F7BCD4E07DF9}" type="presParOf" srcId="{9BBEB161-49B7-4169-AD84-D8B6E8129B6D}" destId="{93198549-62EA-4741-A055-008C5D8E8372}" srcOrd="5" destOrd="0" presId="urn:microsoft.com/office/officeart/2018/2/layout/IconCircleList"/>
    <dgm:cxn modelId="{614869CB-EBC2-4249-B16C-901412C73FC4}" type="presParOf" srcId="{9BBEB161-49B7-4169-AD84-D8B6E8129B6D}" destId="{7D59C4F3-C46E-4EE0-936B-5B369D8CF956}" srcOrd="6" destOrd="0" presId="urn:microsoft.com/office/officeart/2018/2/layout/IconCircleList"/>
    <dgm:cxn modelId="{3914160E-34E9-4D09-A81B-5733D4717F79}" type="presParOf" srcId="{7D59C4F3-C46E-4EE0-936B-5B369D8CF956}" destId="{5512C3DD-539D-47E8-A747-70E8C0A5237D}" srcOrd="0" destOrd="0" presId="urn:microsoft.com/office/officeart/2018/2/layout/IconCircleList"/>
    <dgm:cxn modelId="{69A49212-C712-4FA9-93DF-C3691D2C64BA}" type="presParOf" srcId="{7D59C4F3-C46E-4EE0-936B-5B369D8CF956}" destId="{ED4FE07E-3FDA-48EF-A19D-E91253DD9C69}" srcOrd="1" destOrd="0" presId="urn:microsoft.com/office/officeart/2018/2/layout/IconCircleList"/>
    <dgm:cxn modelId="{8EFF3962-4E2C-4927-883F-03E589C53D10}" type="presParOf" srcId="{7D59C4F3-C46E-4EE0-936B-5B369D8CF956}" destId="{CCEBAF6C-457C-49F5-B65F-822211717753}" srcOrd="2" destOrd="0" presId="urn:microsoft.com/office/officeart/2018/2/layout/IconCircleList"/>
    <dgm:cxn modelId="{F5CE24A4-3A6F-44B4-A2C8-96DC896CB2DF}" type="presParOf" srcId="{7D59C4F3-C46E-4EE0-936B-5B369D8CF956}" destId="{0322B5B5-C5F8-451C-92F1-DF719D28CAF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C10B2E-4A2D-495C-B6B9-24C25DBD162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34FD6453-781C-49BC-9822-BD23CDC444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Through partnerships with community stakeholders, we are able to offer small learning pods for students whose family members may be essential workers. </a:t>
          </a:r>
        </a:p>
      </dgm:t>
    </dgm:pt>
    <dgm:pt modelId="{2B7E5896-30C3-44C5-BAB9-0840C8085762}" type="parTrans" cxnId="{D8ACBE74-AFB9-46FA-B014-6AEE0EB649D9}">
      <dgm:prSet/>
      <dgm:spPr/>
      <dgm:t>
        <a:bodyPr/>
        <a:lstStyle/>
        <a:p>
          <a:endParaRPr lang="en-US"/>
        </a:p>
      </dgm:t>
    </dgm:pt>
    <dgm:pt modelId="{8A26F937-C8AF-4BB1-B08E-B01465013A0C}" type="sibTrans" cxnId="{D8ACBE74-AFB9-46FA-B014-6AEE0EB649D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8D26D95-05F4-4502-BD4E-A19A4D1262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Learning pods operate from 8am-3pm and offer supervised social-distanced learning supports during virtual learning. </a:t>
          </a:r>
        </a:p>
      </dgm:t>
    </dgm:pt>
    <dgm:pt modelId="{DF664EA5-F352-460D-AC2A-2B82A4783A38}" type="parTrans" cxnId="{5D681740-09D5-4286-BB72-B006AA04EAEA}">
      <dgm:prSet/>
      <dgm:spPr/>
      <dgm:t>
        <a:bodyPr/>
        <a:lstStyle/>
        <a:p>
          <a:endParaRPr lang="en-US"/>
        </a:p>
      </dgm:t>
    </dgm:pt>
    <dgm:pt modelId="{B3DD4F16-36A2-4CEA-926F-9B7F5D2F5F17}" type="sibTrans" cxnId="{5D681740-09D5-4286-BB72-B006AA04EAEA}">
      <dgm:prSet/>
      <dgm:spPr/>
      <dgm:t>
        <a:bodyPr/>
        <a:lstStyle/>
        <a:p>
          <a:endParaRPr lang="en-US"/>
        </a:p>
      </dgm:t>
    </dgm:pt>
    <dgm:pt modelId="{702CA24C-80A9-4EEB-995D-AB2C6E6F8175}" type="pres">
      <dgm:prSet presAssocID="{17C10B2E-4A2D-495C-B6B9-24C25DBD1622}" presName="root" presStyleCnt="0">
        <dgm:presLayoutVars>
          <dgm:dir/>
          <dgm:resizeHandles val="exact"/>
        </dgm:presLayoutVars>
      </dgm:prSet>
      <dgm:spPr/>
    </dgm:pt>
    <dgm:pt modelId="{E94ACFD5-6AD2-49AF-9328-0FE606B831D4}" type="pres">
      <dgm:prSet presAssocID="{17C10B2E-4A2D-495C-B6B9-24C25DBD1622}" presName="container" presStyleCnt="0">
        <dgm:presLayoutVars>
          <dgm:dir/>
          <dgm:resizeHandles val="exact"/>
        </dgm:presLayoutVars>
      </dgm:prSet>
      <dgm:spPr/>
    </dgm:pt>
    <dgm:pt modelId="{1D1ED218-45E1-4081-A6B7-BC57A6073DBB}" type="pres">
      <dgm:prSet presAssocID="{34FD6453-781C-49BC-9822-BD23CDC444CD}" presName="compNode" presStyleCnt="0"/>
      <dgm:spPr/>
    </dgm:pt>
    <dgm:pt modelId="{3D0346FD-5ED0-47EB-B913-1702C2CC5E02}" type="pres">
      <dgm:prSet presAssocID="{34FD6453-781C-49BC-9822-BD23CDC444CD}" presName="iconBgRect" presStyleLbl="bgShp" presStyleIdx="0" presStyleCnt="2"/>
      <dgm:spPr/>
    </dgm:pt>
    <dgm:pt modelId="{DD3FE80B-4758-43ED-9084-7C2CA64ABCD0}" type="pres">
      <dgm:prSet presAssocID="{34FD6453-781C-49BC-9822-BD23CDC444C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880D23B4-9BD7-4548-BF49-8972709CECDF}" type="pres">
      <dgm:prSet presAssocID="{34FD6453-781C-49BC-9822-BD23CDC444CD}" presName="spaceRect" presStyleCnt="0"/>
      <dgm:spPr/>
    </dgm:pt>
    <dgm:pt modelId="{6A8F2289-0519-490A-AAF3-9E9F9723DD6F}" type="pres">
      <dgm:prSet presAssocID="{34FD6453-781C-49BC-9822-BD23CDC444CD}" presName="textRect" presStyleLbl="revTx" presStyleIdx="0" presStyleCnt="2">
        <dgm:presLayoutVars>
          <dgm:chMax val="1"/>
          <dgm:chPref val="1"/>
        </dgm:presLayoutVars>
      </dgm:prSet>
      <dgm:spPr/>
    </dgm:pt>
    <dgm:pt modelId="{071E56C3-80D6-448F-9697-3B24E11DDF5D}" type="pres">
      <dgm:prSet presAssocID="{8A26F937-C8AF-4BB1-B08E-B01465013A0C}" presName="sibTrans" presStyleLbl="sibTrans2D1" presStyleIdx="0" presStyleCnt="0"/>
      <dgm:spPr/>
    </dgm:pt>
    <dgm:pt modelId="{E5D335F5-871A-4944-B807-E0C5C66A62A3}" type="pres">
      <dgm:prSet presAssocID="{98D26D95-05F4-4502-BD4E-A19A4D1262AA}" presName="compNode" presStyleCnt="0"/>
      <dgm:spPr/>
    </dgm:pt>
    <dgm:pt modelId="{CED78385-7D40-40D6-A1D4-08585501A570}" type="pres">
      <dgm:prSet presAssocID="{98D26D95-05F4-4502-BD4E-A19A4D1262AA}" presName="iconBgRect" presStyleLbl="bgShp" presStyleIdx="1" presStyleCnt="2"/>
      <dgm:spPr/>
    </dgm:pt>
    <dgm:pt modelId="{83D59BB6-B00C-4842-8A57-FB6B24DE8EC0}" type="pres">
      <dgm:prSet presAssocID="{98D26D95-05F4-4502-BD4E-A19A4D1262A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2858FBD-49FE-41CB-A32B-D691561BD2CE}" type="pres">
      <dgm:prSet presAssocID="{98D26D95-05F4-4502-BD4E-A19A4D1262AA}" presName="spaceRect" presStyleCnt="0"/>
      <dgm:spPr/>
    </dgm:pt>
    <dgm:pt modelId="{102E366A-D8C2-4300-BDAB-B21FEFBB519B}" type="pres">
      <dgm:prSet presAssocID="{98D26D95-05F4-4502-BD4E-A19A4D1262A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8238326-4138-450B-8E1E-FA3B67C423DF}" type="presOf" srcId="{34FD6453-781C-49BC-9822-BD23CDC444CD}" destId="{6A8F2289-0519-490A-AAF3-9E9F9723DD6F}" srcOrd="0" destOrd="0" presId="urn:microsoft.com/office/officeart/2018/2/layout/IconCircleList"/>
    <dgm:cxn modelId="{CA77F72C-468F-4A10-ADB3-9C209D5C8E46}" type="presOf" srcId="{17C10B2E-4A2D-495C-B6B9-24C25DBD1622}" destId="{702CA24C-80A9-4EEB-995D-AB2C6E6F8175}" srcOrd="0" destOrd="0" presId="urn:microsoft.com/office/officeart/2018/2/layout/IconCircleList"/>
    <dgm:cxn modelId="{5D681740-09D5-4286-BB72-B006AA04EAEA}" srcId="{17C10B2E-4A2D-495C-B6B9-24C25DBD1622}" destId="{98D26D95-05F4-4502-BD4E-A19A4D1262AA}" srcOrd="1" destOrd="0" parTransId="{DF664EA5-F352-460D-AC2A-2B82A4783A38}" sibTransId="{B3DD4F16-36A2-4CEA-926F-9B7F5D2F5F17}"/>
    <dgm:cxn modelId="{D8ACBE74-AFB9-46FA-B014-6AEE0EB649D9}" srcId="{17C10B2E-4A2D-495C-B6B9-24C25DBD1622}" destId="{34FD6453-781C-49BC-9822-BD23CDC444CD}" srcOrd="0" destOrd="0" parTransId="{2B7E5896-30C3-44C5-BAB9-0840C8085762}" sibTransId="{8A26F937-C8AF-4BB1-B08E-B01465013A0C}"/>
    <dgm:cxn modelId="{240F7AB5-5E52-4E15-8C14-F4BAB6498CED}" type="presOf" srcId="{98D26D95-05F4-4502-BD4E-A19A4D1262AA}" destId="{102E366A-D8C2-4300-BDAB-B21FEFBB519B}" srcOrd="0" destOrd="0" presId="urn:microsoft.com/office/officeart/2018/2/layout/IconCircleList"/>
    <dgm:cxn modelId="{90766EBE-3903-4070-9627-48EE11EF0DA3}" type="presOf" srcId="{8A26F937-C8AF-4BB1-B08E-B01465013A0C}" destId="{071E56C3-80D6-448F-9697-3B24E11DDF5D}" srcOrd="0" destOrd="0" presId="urn:microsoft.com/office/officeart/2018/2/layout/IconCircleList"/>
    <dgm:cxn modelId="{894227EA-F66D-4D48-B74E-70DB2464C802}" type="presParOf" srcId="{702CA24C-80A9-4EEB-995D-AB2C6E6F8175}" destId="{E94ACFD5-6AD2-49AF-9328-0FE606B831D4}" srcOrd="0" destOrd="0" presId="urn:microsoft.com/office/officeart/2018/2/layout/IconCircleList"/>
    <dgm:cxn modelId="{5F84DA84-3C8A-4969-A8FF-AB2BAAAE27C2}" type="presParOf" srcId="{E94ACFD5-6AD2-49AF-9328-0FE606B831D4}" destId="{1D1ED218-45E1-4081-A6B7-BC57A6073DBB}" srcOrd="0" destOrd="0" presId="urn:microsoft.com/office/officeart/2018/2/layout/IconCircleList"/>
    <dgm:cxn modelId="{5863FF8C-49BF-4BA5-B673-B02ABEAE3AB3}" type="presParOf" srcId="{1D1ED218-45E1-4081-A6B7-BC57A6073DBB}" destId="{3D0346FD-5ED0-47EB-B913-1702C2CC5E02}" srcOrd="0" destOrd="0" presId="urn:microsoft.com/office/officeart/2018/2/layout/IconCircleList"/>
    <dgm:cxn modelId="{6424408F-27FA-4B8D-BA07-3216981C2CEC}" type="presParOf" srcId="{1D1ED218-45E1-4081-A6B7-BC57A6073DBB}" destId="{DD3FE80B-4758-43ED-9084-7C2CA64ABCD0}" srcOrd="1" destOrd="0" presId="urn:microsoft.com/office/officeart/2018/2/layout/IconCircleList"/>
    <dgm:cxn modelId="{2071C4AB-9E4F-4590-B135-3DFC123B7A5E}" type="presParOf" srcId="{1D1ED218-45E1-4081-A6B7-BC57A6073DBB}" destId="{880D23B4-9BD7-4548-BF49-8972709CECDF}" srcOrd="2" destOrd="0" presId="urn:microsoft.com/office/officeart/2018/2/layout/IconCircleList"/>
    <dgm:cxn modelId="{657D389A-478E-4B80-9C51-97A8EAAF5F41}" type="presParOf" srcId="{1D1ED218-45E1-4081-A6B7-BC57A6073DBB}" destId="{6A8F2289-0519-490A-AAF3-9E9F9723DD6F}" srcOrd="3" destOrd="0" presId="urn:microsoft.com/office/officeart/2018/2/layout/IconCircleList"/>
    <dgm:cxn modelId="{1C1EC67E-7773-4418-8198-078A05F6CDC0}" type="presParOf" srcId="{E94ACFD5-6AD2-49AF-9328-0FE606B831D4}" destId="{071E56C3-80D6-448F-9697-3B24E11DDF5D}" srcOrd="1" destOrd="0" presId="urn:microsoft.com/office/officeart/2018/2/layout/IconCircleList"/>
    <dgm:cxn modelId="{45403B0D-DB3A-4A65-89E3-59DE54BD02C3}" type="presParOf" srcId="{E94ACFD5-6AD2-49AF-9328-0FE606B831D4}" destId="{E5D335F5-871A-4944-B807-E0C5C66A62A3}" srcOrd="2" destOrd="0" presId="urn:microsoft.com/office/officeart/2018/2/layout/IconCircleList"/>
    <dgm:cxn modelId="{17AF7A19-2FBE-415A-88DE-2F57CB26153F}" type="presParOf" srcId="{E5D335F5-871A-4944-B807-E0C5C66A62A3}" destId="{CED78385-7D40-40D6-A1D4-08585501A570}" srcOrd="0" destOrd="0" presId="urn:microsoft.com/office/officeart/2018/2/layout/IconCircleList"/>
    <dgm:cxn modelId="{D5AF8E4E-39DE-4665-9D6E-CF6A492DE0DD}" type="presParOf" srcId="{E5D335F5-871A-4944-B807-E0C5C66A62A3}" destId="{83D59BB6-B00C-4842-8A57-FB6B24DE8EC0}" srcOrd="1" destOrd="0" presId="urn:microsoft.com/office/officeart/2018/2/layout/IconCircleList"/>
    <dgm:cxn modelId="{6758F3F5-4DC5-4EC4-89B2-4F79499E9556}" type="presParOf" srcId="{E5D335F5-871A-4944-B807-E0C5C66A62A3}" destId="{A2858FBD-49FE-41CB-A32B-D691561BD2CE}" srcOrd="2" destOrd="0" presId="urn:microsoft.com/office/officeart/2018/2/layout/IconCircleList"/>
    <dgm:cxn modelId="{529DBBFC-48E2-43A5-BE21-F6F9A0B711B1}" type="presParOf" srcId="{E5D335F5-871A-4944-B807-E0C5C66A62A3}" destId="{102E366A-D8C2-4300-BDAB-B21FEFBB519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AE3B4-1A5F-487B-8AB1-9CC0B469AC6E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64FA1-A1C4-4E25-B758-475E42A51474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89F8E-D6F2-43A8-AC4E-A3F901147105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21 Community Schools across the Chicagoland area.</a:t>
          </a:r>
        </a:p>
      </dsp:txBody>
      <dsp:txXfrm>
        <a:off x="1834517" y="469890"/>
        <a:ext cx="3148942" cy="1335915"/>
      </dsp:txXfrm>
    </dsp:sp>
    <dsp:sp modelId="{42B0720B-7779-4B26-A8C0-D4DEC6998700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888A1-C255-42D7-A01E-593A8D2A2950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622BF-388B-412C-86F2-396E4463ADD6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Last year we serviced 2,657 elementary and high school students.</a:t>
          </a:r>
        </a:p>
      </dsp:txBody>
      <dsp:txXfrm>
        <a:off x="7154322" y="469890"/>
        <a:ext cx="3148942" cy="1335915"/>
      </dsp:txXfrm>
    </dsp:sp>
    <dsp:sp modelId="{99914B65-FB09-4ACD-B7C8-413B968758E7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560CC-783D-482B-B6F3-45AAF45EC125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23906-0521-4CC3-B561-E15A93E061F0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Focus on improving school climate and supporting adolescent development, targeting areas such as critical thinking, collaboration, goal setting, and self regulation. </a:t>
          </a:r>
        </a:p>
      </dsp:txBody>
      <dsp:txXfrm>
        <a:off x="1834517" y="2545532"/>
        <a:ext cx="3148942" cy="1335915"/>
      </dsp:txXfrm>
    </dsp:sp>
    <dsp:sp modelId="{5512C3DD-539D-47E8-A747-70E8C0A5237D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FE07E-3FDA-48EF-A19D-E91253DD9C69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2B5B5-C5F8-451C-92F1-DF719D28CAF1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Support the uncovering of unique strengths through exposure and inclusion of youth voice into programming. </a:t>
          </a:r>
        </a:p>
      </dsp:txBody>
      <dsp:txXfrm>
        <a:off x="7154322" y="2545532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346FD-5ED0-47EB-B913-1702C2CC5E02}">
      <dsp:nvSpPr>
        <dsp:cNvPr id="0" name=""/>
        <dsp:cNvSpPr/>
      </dsp:nvSpPr>
      <dsp:spPr>
        <a:xfrm>
          <a:off x="212335" y="1508314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FE80B-4758-43ED-9084-7C2CA64ABCD0}">
      <dsp:nvSpPr>
        <dsp:cNvPr id="0" name=""/>
        <dsp:cNvSpPr/>
      </dsp:nvSpPr>
      <dsp:spPr>
        <a:xfrm>
          <a:off x="492877" y="1788856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F2289-0519-490A-AAF3-9E9F9723DD6F}">
      <dsp:nvSpPr>
        <dsp:cNvPr id="0" name=""/>
        <dsp:cNvSpPr/>
      </dsp:nvSpPr>
      <dsp:spPr>
        <a:xfrm>
          <a:off x="1834517" y="1508314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Through partnerships with community stakeholders, we are able to offer small learning pods for students whose family members may be essential workers. </a:t>
          </a:r>
        </a:p>
      </dsp:txBody>
      <dsp:txXfrm>
        <a:off x="1834517" y="1508314"/>
        <a:ext cx="3148942" cy="1335915"/>
      </dsp:txXfrm>
    </dsp:sp>
    <dsp:sp modelId="{CED78385-7D40-40D6-A1D4-08585501A570}">
      <dsp:nvSpPr>
        <dsp:cNvPr id="0" name=""/>
        <dsp:cNvSpPr/>
      </dsp:nvSpPr>
      <dsp:spPr>
        <a:xfrm>
          <a:off x="5532139" y="1508314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59BB6-B00C-4842-8A57-FB6B24DE8EC0}">
      <dsp:nvSpPr>
        <dsp:cNvPr id="0" name=""/>
        <dsp:cNvSpPr/>
      </dsp:nvSpPr>
      <dsp:spPr>
        <a:xfrm>
          <a:off x="5812681" y="1788856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E366A-D8C2-4300-BDAB-B21FEFBB519B}">
      <dsp:nvSpPr>
        <dsp:cNvPr id="0" name=""/>
        <dsp:cNvSpPr/>
      </dsp:nvSpPr>
      <dsp:spPr>
        <a:xfrm>
          <a:off x="7154322" y="1508314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Learning pods operate from 8am-3pm and offer supervised social-distanced learning supports during virtual learning. </a:t>
          </a:r>
        </a:p>
      </dsp:txBody>
      <dsp:txXfrm>
        <a:off x="7154322" y="1508314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0810C-51AD-49E8-B7A7-337B23C5BE2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B7E46-5140-41C0-85CC-E5DD76D7A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1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B7E46-5140-41C0-85CC-E5DD76D7A0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6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7E46-5140-41C0-85CC-E5DD76D7A0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8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647" y="4713843"/>
            <a:ext cx="7348869" cy="9214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36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689" y="311964"/>
            <a:ext cx="6826102" cy="11553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84200" y="1871663"/>
            <a:ext cx="4221163" cy="4327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81009" y="1871663"/>
            <a:ext cx="4221163" cy="4327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0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241" y="333227"/>
            <a:ext cx="7504814" cy="8469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8313" y="2009775"/>
            <a:ext cx="5241925" cy="3721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328632" y="2009775"/>
            <a:ext cx="5241925" cy="3721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34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E73C7-FE20-5C49-B795-1CDBA95C4CC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AA21D-3B4E-E14D-895B-DFE057288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6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55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/>
              <a:t>Youth Guidance Community Schools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Full-Service Community Schools address barriers to student learning by providing school-based academic and social interventions. Operating beyond traditional school hours, community schools erect supports for positive student development and provide wrap-around academic and social services to students and their parents, as well as members of the community.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1BC17-26A0-4766-AAE4-8E2255884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58" r="17371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63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95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FB65F-26CA-4E4C-9707-A92DF891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Sites We Serve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F283C8C5-6DEB-446B-9E93-FDA6FAF58E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85410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718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1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YG COVID Response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CFCF3B-2754-41CE-A7B2-A87B28683F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Needs Assessments were conducted to determine family needs: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Cash Assistance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Technology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Access to PPE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Agency wide 4,000 families completed the Rapid Response Needs Assessment. 900 indicated that there was a critical need in their home.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Now implementing the Needs Assessment as a part of the enrollment process to support families.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106B3-7124-41CB-9F23-8EC84D1C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COVID &amp; Community Schools Programming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F772C-21F8-43B3-BA9F-ECDCBFB226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 YG out of school time programs transitioned to a virtual platform to support students and families: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Virtual Tutoring</a:t>
            </a: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Drop-in SEL Supports</a:t>
            </a: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Virtual Enrichments</a:t>
            </a:r>
            <a:endParaRPr lang="en-US"/>
          </a:p>
          <a:p>
            <a:pPr marL="457200" lvl="1"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5294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2F60C-8D3B-4647-8BAF-3D7F507BC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Wellness Wednesdays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C365E-4C2B-4DD9-A358-2440D32472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63" b="1473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1C082-4F8A-4E93-A528-AAC7B242B5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Our Community Schools team recognized the opportunity to extend additional supports to parents to support their social and emotional well-being during this time.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Wellness Wednesdays focus on a topical training weekly. Trainings are live and pre-recorded and help to give parents tools to support them emotionally during this time as well as strategies to help make the learning environment at home successful. </a:t>
            </a:r>
          </a:p>
        </p:txBody>
      </p:sp>
    </p:spTree>
    <p:extLst>
      <p:ext uri="{BB962C8B-B14F-4D97-AF65-F5344CB8AC3E}">
        <p14:creationId xmlns:p14="http://schemas.microsoft.com/office/powerpoint/2010/main" val="348301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BE1FFF-C843-4A1C-8DAA-B65EC92CB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Learning Pods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35E9D714-8AB5-4E8E-9550-2EA57DC69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14218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015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8EFE-BD9C-4B63-BF7B-1241D10ED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the Impact of Racial Injustice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C2554-34FD-4219-99E8-414DBCB2C6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773" y="2009775"/>
            <a:ext cx="5241925" cy="3721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When we identify under-resourced schools and rally robust services and programing through our Community and After School programs, we are making schools a better resource to the community and advancing equity.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BC9BA-D4CF-42BB-84F6-FCA2D326B3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Reserving space for staff and youth to process the impact of racial injustice and trauma.</a:t>
            </a:r>
          </a:p>
          <a:p>
            <a:r>
              <a:rPr lang="en-US" dirty="0"/>
              <a:t>Creating opportunities for youth to channel positive means of expression:</a:t>
            </a:r>
          </a:p>
          <a:p>
            <a:pPr lvl="1"/>
            <a:r>
              <a:rPr lang="en-US" dirty="0"/>
              <a:t>Art</a:t>
            </a:r>
          </a:p>
          <a:p>
            <a:pPr lvl="1"/>
            <a:r>
              <a:rPr lang="en-US" dirty="0"/>
              <a:t>Poetry</a:t>
            </a:r>
          </a:p>
          <a:p>
            <a:pPr lvl="1"/>
            <a:r>
              <a:rPr lang="en-US" dirty="0"/>
              <a:t>Dance</a:t>
            </a:r>
          </a:p>
          <a:p>
            <a:pPr lvl="1"/>
            <a:r>
              <a:rPr lang="en-US" dirty="0"/>
              <a:t>Music </a:t>
            </a:r>
          </a:p>
        </p:txBody>
      </p:sp>
    </p:spTree>
    <p:extLst>
      <p:ext uri="{BB962C8B-B14F-4D97-AF65-F5344CB8AC3E}">
        <p14:creationId xmlns:p14="http://schemas.microsoft.com/office/powerpoint/2010/main" val="2390489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AE622C7CDF1F47A09409A1EA8BD4F8" ma:contentTypeVersion="10" ma:contentTypeDescription="Create a new document." ma:contentTypeScope="" ma:versionID="a426a773dc86f4942ba733852982a9e6">
  <xsd:schema xmlns:xsd="http://www.w3.org/2001/XMLSchema" xmlns:xs="http://www.w3.org/2001/XMLSchema" xmlns:p="http://schemas.microsoft.com/office/2006/metadata/properties" xmlns:ns2="37cc742f-72a1-4e69-b87b-6ec75a6a1bc8" xmlns:ns3="0eb7cb40-d2ca-4e94-b7fa-7859650c9be2" targetNamespace="http://schemas.microsoft.com/office/2006/metadata/properties" ma:root="true" ma:fieldsID="f642a1020fdeb6c2fd81b0d1321655d4" ns2:_="" ns3:_="">
    <xsd:import namespace="37cc742f-72a1-4e69-b87b-6ec75a6a1bc8"/>
    <xsd:import namespace="0eb7cb40-d2ca-4e94-b7fa-7859650c9b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c742f-72a1-4e69-b87b-6ec75a6a1b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7cb40-d2ca-4e94-b7fa-7859650c9be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eb7cb40-d2ca-4e94-b7fa-7859650c9be2">
      <UserInfo>
        <DisplayName>Mark Bonham</DisplayName>
        <AccountId>124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DC2827F-A571-4B21-AB55-9AF9503CA4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c742f-72a1-4e69-b87b-6ec75a6a1bc8"/>
    <ds:schemaRef ds:uri="0eb7cb40-d2ca-4e94-b7fa-7859650c9b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7AF739-DD66-471B-8545-C8C66A1048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89DB1B-1A7D-4055-BB21-487190B37DE6}">
  <ds:schemaRefs>
    <ds:schemaRef ds:uri="37cc742f-72a1-4e69-b87b-6ec75a6a1bc8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0eb7cb40-d2ca-4e94-b7fa-7859650c9be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387</Words>
  <Application>Microsoft Office PowerPoint</Application>
  <PresentationFormat>Widescreen</PresentationFormat>
  <Paragraphs>37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Youth Guidance Community Schools</vt:lpstr>
      <vt:lpstr>Sites We Serve</vt:lpstr>
      <vt:lpstr>YG COVID Response</vt:lpstr>
      <vt:lpstr>COVID &amp; Community Schools Programming</vt:lpstr>
      <vt:lpstr>Wellness Wednesdays</vt:lpstr>
      <vt:lpstr>Learning Pods</vt:lpstr>
      <vt:lpstr>Understanding the Impact of Racial Injustice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Brooks</dc:creator>
  <cp:lastModifiedBy>Amber Brooks</cp:lastModifiedBy>
  <cp:revision>3</cp:revision>
  <dcterms:created xsi:type="dcterms:W3CDTF">2020-10-05T20:32:15Z</dcterms:created>
  <dcterms:modified xsi:type="dcterms:W3CDTF">2020-10-05T20:52:09Z</dcterms:modified>
</cp:coreProperties>
</file>